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5143500" cx="9144000"/>
  <p:notesSz cx="6858000" cy="9144000"/>
  <p:embeddedFontLst>
    <p:embeddedFont>
      <p:font typeface="Archivo Black"/>
      <p:regular r:id="rId22"/>
    </p:embeddedFont>
    <p:embeddedFont>
      <p:font typeface="Source Sans Pr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ArchivoBlack-regular.fntdata"/><Relationship Id="rId21" Type="http://schemas.openxmlformats.org/officeDocument/2006/relationships/slide" Target="slides/slide17.xml"/><Relationship Id="rId24" Type="http://schemas.openxmlformats.org/officeDocument/2006/relationships/font" Target="fonts/SourceSansPro-bold.fntdata"/><Relationship Id="rId23" Type="http://schemas.openxmlformats.org/officeDocument/2006/relationships/font" Target="fonts/SourceSansPr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SourceSansPro-boldItalic.fntdata"/><Relationship Id="rId25" Type="http://schemas.openxmlformats.org/officeDocument/2006/relationships/font" Target="fonts/SourceSansPro-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914e35b3eb_0_1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914e35b3eb_0_1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919cc0fa9a_0_1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919cc0fa9a_0_1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fa430a1154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fa430a1154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fa430a1154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fa430a1154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fa430a1154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fa430a1154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fa430a1154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fa430a1154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fa430a1154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fa430a1154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10107a25aa6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10107a25aa6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0107a25aa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0107a25aa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8fc1f8f685_0_1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8fc1f8f685_0_1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919cc0fa9a_0_1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919cc0fa9a_0_1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00f4c929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00f4c929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0107a25aa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0107a25aa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8fc1f8f685_0_1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8fc1f8f685_0_1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8fc1f8f685_0_1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8fc1f8f685_0_1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8fc1f8f685_0_2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8fc1f8f685_0_2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5" Type="http://schemas.openxmlformats.org/officeDocument/2006/relationships/hyperlink" Target="https://stories.freepik.com/"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FFFFFF"/>
        </a:solidFill>
      </p:bgPr>
    </p:bg>
    <p:spTree>
      <p:nvGrpSpPr>
        <p:cNvPr id="8" name="Shape 8"/>
        <p:cNvGrpSpPr/>
        <p:nvPr/>
      </p:nvGrpSpPr>
      <p:grpSpPr>
        <a:xfrm>
          <a:off x="0" y="0"/>
          <a:ext cx="0" cy="0"/>
          <a:chOff x="0" y="0"/>
          <a:chExt cx="0" cy="0"/>
        </a:xfrm>
      </p:grpSpPr>
      <p:sp>
        <p:nvSpPr>
          <p:cNvPr id="9" name="Google Shape;9;p2"/>
          <p:cNvSpPr/>
          <p:nvPr/>
        </p:nvSpPr>
        <p:spPr>
          <a:xfrm>
            <a:off x="8798825" y="47178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7999275" y="-16029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1416150" y="460350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1316175" y="-16029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txBox="1"/>
          <p:nvPr>
            <p:ph type="ctrTitle"/>
          </p:nvPr>
        </p:nvSpPr>
        <p:spPr>
          <a:xfrm>
            <a:off x="720000" y="1272375"/>
            <a:ext cx="3887700" cy="1692900"/>
          </a:xfrm>
          <a:prstGeom prst="rect">
            <a:avLst/>
          </a:prstGeom>
        </p:spPr>
        <p:txBody>
          <a:bodyPr anchorCtr="0" anchor="b" bIns="91425" lIns="91425" spcFirstLastPara="1" rIns="91425" wrap="square" tIns="91425">
            <a:noAutofit/>
          </a:bodyPr>
          <a:lstStyle>
            <a:lvl1pPr lvl="0">
              <a:spcBef>
                <a:spcPts val="0"/>
              </a:spcBef>
              <a:spcAft>
                <a:spcPts val="0"/>
              </a:spcAft>
              <a:buSzPts val="5500"/>
              <a:buNone/>
              <a:defRPr sz="5500"/>
            </a:lvl1pPr>
            <a:lvl2pPr lvl="1">
              <a:spcBef>
                <a:spcPts val="0"/>
              </a:spcBef>
              <a:spcAft>
                <a:spcPts val="0"/>
              </a:spcAft>
              <a:buSzPts val="5500"/>
              <a:buNone/>
              <a:defRPr sz="5500"/>
            </a:lvl2pPr>
            <a:lvl3pPr lvl="2">
              <a:spcBef>
                <a:spcPts val="0"/>
              </a:spcBef>
              <a:spcAft>
                <a:spcPts val="0"/>
              </a:spcAft>
              <a:buSzPts val="5500"/>
              <a:buNone/>
              <a:defRPr sz="5500"/>
            </a:lvl3pPr>
            <a:lvl4pPr lvl="3">
              <a:spcBef>
                <a:spcPts val="0"/>
              </a:spcBef>
              <a:spcAft>
                <a:spcPts val="0"/>
              </a:spcAft>
              <a:buSzPts val="5500"/>
              <a:buNone/>
              <a:defRPr sz="5500"/>
            </a:lvl4pPr>
            <a:lvl5pPr lvl="4">
              <a:spcBef>
                <a:spcPts val="0"/>
              </a:spcBef>
              <a:spcAft>
                <a:spcPts val="0"/>
              </a:spcAft>
              <a:buSzPts val="5500"/>
              <a:buNone/>
              <a:defRPr sz="5500"/>
            </a:lvl5pPr>
            <a:lvl6pPr lvl="5">
              <a:spcBef>
                <a:spcPts val="0"/>
              </a:spcBef>
              <a:spcAft>
                <a:spcPts val="0"/>
              </a:spcAft>
              <a:buSzPts val="5500"/>
              <a:buNone/>
              <a:defRPr sz="5500"/>
            </a:lvl6pPr>
            <a:lvl7pPr lvl="6">
              <a:spcBef>
                <a:spcPts val="0"/>
              </a:spcBef>
              <a:spcAft>
                <a:spcPts val="0"/>
              </a:spcAft>
              <a:buSzPts val="5500"/>
              <a:buNone/>
              <a:defRPr sz="5500"/>
            </a:lvl7pPr>
            <a:lvl8pPr lvl="7">
              <a:spcBef>
                <a:spcPts val="0"/>
              </a:spcBef>
              <a:spcAft>
                <a:spcPts val="0"/>
              </a:spcAft>
              <a:buSzPts val="5500"/>
              <a:buNone/>
              <a:defRPr sz="5500"/>
            </a:lvl8pPr>
            <a:lvl9pPr lvl="8">
              <a:spcBef>
                <a:spcPts val="0"/>
              </a:spcBef>
              <a:spcAft>
                <a:spcPts val="0"/>
              </a:spcAft>
              <a:buSzPts val="5500"/>
              <a:buNone/>
              <a:defRPr sz="5500"/>
            </a:lvl9pPr>
          </a:lstStyle>
          <a:p/>
        </p:txBody>
      </p:sp>
      <p:sp>
        <p:nvSpPr>
          <p:cNvPr id="14" name="Google Shape;14;p2"/>
          <p:cNvSpPr txBox="1"/>
          <p:nvPr>
            <p:ph idx="1" type="subTitle"/>
          </p:nvPr>
        </p:nvSpPr>
        <p:spPr>
          <a:xfrm>
            <a:off x="720000" y="3078500"/>
            <a:ext cx="3236400" cy="79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200"/>
              <a:buNone/>
              <a:defRPr sz="2200"/>
            </a:lvl1pPr>
            <a:lvl2pPr lvl="1">
              <a:lnSpc>
                <a:spcPct val="100000"/>
              </a:lnSpc>
              <a:spcBef>
                <a:spcPts val="0"/>
              </a:spcBef>
              <a:spcAft>
                <a:spcPts val="0"/>
              </a:spcAft>
              <a:buClr>
                <a:schemeClr val="accent2"/>
              </a:buClr>
              <a:buSzPts val="2800"/>
              <a:buNone/>
              <a:defRPr sz="2800">
                <a:solidFill>
                  <a:schemeClr val="accent2"/>
                </a:solidFill>
              </a:defRPr>
            </a:lvl2pPr>
            <a:lvl3pPr lvl="2">
              <a:lnSpc>
                <a:spcPct val="100000"/>
              </a:lnSpc>
              <a:spcBef>
                <a:spcPts val="0"/>
              </a:spcBef>
              <a:spcAft>
                <a:spcPts val="0"/>
              </a:spcAft>
              <a:buClr>
                <a:schemeClr val="accent2"/>
              </a:buClr>
              <a:buSzPts val="2800"/>
              <a:buNone/>
              <a:defRPr sz="2800">
                <a:solidFill>
                  <a:schemeClr val="accent2"/>
                </a:solidFill>
              </a:defRPr>
            </a:lvl3pPr>
            <a:lvl4pPr lvl="3">
              <a:lnSpc>
                <a:spcPct val="100000"/>
              </a:lnSpc>
              <a:spcBef>
                <a:spcPts val="0"/>
              </a:spcBef>
              <a:spcAft>
                <a:spcPts val="0"/>
              </a:spcAft>
              <a:buClr>
                <a:schemeClr val="accent2"/>
              </a:buClr>
              <a:buSzPts val="2800"/>
              <a:buNone/>
              <a:defRPr sz="2800">
                <a:solidFill>
                  <a:schemeClr val="accent2"/>
                </a:solidFill>
              </a:defRPr>
            </a:lvl4pPr>
            <a:lvl5pPr lvl="4">
              <a:lnSpc>
                <a:spcPct val="100000"/>
              </a:lnSpc>
              <a:spcBef>
                <a:spcPts val="0"/>
              </a:spcBef>
              <a:spcAft>
                <a:spcPts val="0"/>
              </a:spcAft>
              <a:buClr>
                <a:schemeClr val="accent2"/>
              </a:buClr>
              <a:buSzPts val="2800"/>
              <a:buNone/>
              <a:defRPr sz="2800">
                <a:solidFill>
                  <a:schemeClr val="accent2"/>
                </a:solidFill>
              </a:defRPr>
            </a:lvl5pPr>
            <a:lvl6pPr lvl="5">
              <a:lnSpc>
                <a:spcPct val="100000"/>
              </a:lnSpc>
              <a:spcBef>
                <a:spcPts val="0"/>
              </a:spcBef>
              <a:spcAft>
                <a:spcPts val="0"/>
              </a:spcAft>
              <a:buClr>
                <a:schemeClr val="accent2"/>
              </a:buClr>
              <a:buSzPts val="2800"/>
              <a:buNone/>
              <a:defRPr sz="2800">
                <a:solidFill>
                  <a:schemeClr val="accent2"/>
                </a:solidFill>
              </a:defRPr>
            </a:lvl6pPr>
            <a:lvl7pPr lvl="6">
              <a:lnSpc>
                <a:spcPct val="100000"/>
              </a:lnSpc>
              <a:spcBef>
                <a:spcPts val="0"/>
              </a:spcBef>
              <a:spcAft>
                <a:spcPts val="0"/>
              </a:spcAft>
              <a:buClr>
                <a:schemeClr val="accent2"/>
              </a:buClr>
              <a:buSzPts val="2800"/>
              <a:buNone/>
              <a:defRPr sz="2800">
                <a:solidFill>
                  <a:schemeClr val="accent2"/>
                </a:solidFill>
              </a:defRPr>
            </a:lvl7pPr>
            <a:lvl8pPr lvl="7">
              <a:lnSpc>
                <a:spcPct val="100000"/>
              </a:lnSpc>
              <a:spcBef>
                <a:spcPts val="0"/>
              </a:spcBef>
              <a:spcAft>
                <a:spcPts val="0"/>
              </a:spcAft>
              <a:buClr>
                <a:schemeClr val="accent2"/>
              </a:buClr>
              <a:buSzPts val="2800"/>
              <a:buNone/>
              <a:defRPr sz="2800">
                <a:solidFill>
                  <a:schemeClr val="accent2"/>
                </a:solidFill>
              </a:defRPr>
            </a:lvl8pPr>
            <a:lvl9pPr lvl="8">
              <a:lnSpc>
                <a:spcPct val="100000"/>
              </a:lnSpc>
              <a:spcBef>
                <a:spcPts val="0"/>
              </a:spcBef>
              <a:spcAft>
                <a:spcPts val="0"/>
              </a:spcAft>
              <a:buClr>
                <a:schemeClr val="accent2"/>
              </a:buClr>
              <a:buSzPts val="2800"/>
              <a:buNone/>
              <a:defRPr sz="2800">
                <a:solidFill>
                  <a:schemeClr val="accent2"/>
                </a:solidFill>
              </a:defRPr>
            </a:lvl9pPr>
          </a:lstStyle>
          <a:p/>
        </p:txBody>
      </p:sp>
      <p:sp>
        <p:nvSpPr>
          <p:cNvPr id="15" name="Google Shape;15;p2"/>
          <p:cNvSpPr/>
          <p:nvPr/>
        </p:nvSpPr>
        <p:spPr>
          <a:xfrm>
            <a:off x="3738150" y="5400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0" name="Shape 100"/>
        <p:cNvGrpSpPr/>
        <p:nvPr/>
      </p:nvGrpSpPr>
      <p:grpSpPr>
        <a:xfrm>
          <a:off x="0" y="0"/>
          <a:ext cx="0" cy="0"/>
          <a:chOff x="0" y="0"/>
          <a:chExt cx="0" cy="0"/>
        </a:xfrm>
      </p:grpSpPr>
      <p:sp>
        <p:nvSpPr>
          <p:cNvPr id="101" name="Google Shape;101;p11"/>
          <p:cNvSpPr txBox="1"/>
          <p:nvPr>
            <p:ph hasCustomPrompt="1" type="title"/>
          </p:nvPr>
        </p:nvSpPr>
        <p:spPr>
          <a:xfrm>
            <a:off x="1307100" y="1553313"/>
            <a:ext cx="6529800" cy="1387500"/>
          </a:xfrm>
          <a:prstGeom prst="rect">
            <a:avLst/>
          </a:prstGeom>
        </p:spPr>
        <p:txBody>
          <a:bodyPr anchorCtr="0" anchor="b" bIns="91425" lIns="91425" spcFirstLastPara="1" rIns="91425" wrap="square" tIns="91425">
            <a:noAutofit/>
          </a:bodyPr>
          <a:lstStyle>
            <a:lvl1pPr lvl="0" algn="ctr">
              <a:spcBef>
                <a:spcPts val="0"/>
              </a:spcBef>
              <a:spcAft>
                <a:spcPts val="0"/>
              </a:spcAft>
              <a:buSzPts val="9000"/>
              <a:buNone/>
              <a:defRPr sz="9000"/>
            </a:lvl1pPr>
            <a:lvl2pPr lvl="1" algn="ctr">
              <a:spcBef>
                <a:spcPts val="0"/>
              </a:spcBef>
              <a:spcAft>
                <a:spcPts val="0"/>
              </a:spcAft>
              <a:buSzPts val="9000"/>
              <a:buNone/>
              <a:defRPr sz="9000"/>
            </a:lvl2pPr>
            <a:lvl3pPr lvl="2" algn="ctr">
              <a:spcBef>
                <a:spcPts val="0"/>
              </a:spcBef>
              <a:spcAft>
                <a:spcPts val="0"/>
              </a:spcAft>
              <a:buSzPts val="9000"/>
              <a:buNone/>
              <a:defRPr sz="9000"/>
            </a:lvl3pPr>
            <a:lvl4pPr lvl="3" algn="ctr">
              <a:spcBef>
                <a:spcPts val="0"/>
              </a:spcBef>
              <a:spcAft>
                <a:spcPts val="0"/>
              </a:spcAft>
              <a:buSzPts val="9000"/>
              <a:buNone/>
              <a:defRPr sz="9000"/>
            </a:lvl4pPr>
            <a:lvl5pPr lvl="4" algn="ctr">
              <a:spcBef>
                <a:spcPts val="0"/>
              </a:spcBef>
              <a:spcAft>
                <a:spcPts val="0"/>
              </a:spcAft>
              <a:buSzPts val="9000"/>
              <a:buNone/>
              <a:defRPr sz="9000"/>
            </a:lvl5pPr>
            <a:lvl6pPr lvl="5" algn="ctr">
              <a:spcBef>
                <a:spcPts val="0"/>
              </a:spcBef>
              <a:spcAft>
                <a:spcPts val="0"/>
              </a:spcAft>
              <a:buSzPts val="9000"/>
              <a:buNone/>
              <a:defRPr sz="9000"/>
            </a:lvl6pPr>
            <a:lvl7pPr lvl="6" algn="ctr">
              <a:spcBef>
                <a:spcPts val="0"/>
              </a:spcBef>
              <a:spcAft>
                <a:spcPts val="0"/>
              </a:spcAft>
              <a:buSzPts val="9000"/>
              <a:buNone/>
              <a:defRPr sz="9000"/>
            </a:lvl7pPr>
            <a:lvl8pPr lvl="7" algn="ctr">
              <a:spcBef>
                <a:spcPts val="0"/>
              </a:spcBef>
              <a:spcAft>
                <a:spcPts val="0"/>
              </a:spcAft>
              <a:buSzPts val="9000"/>
              <a:buNone/>
              <a:defRPr sz="9000"/>
            </a:lvl8pPr>
            <a:lvl9pPr lvl="8" algn="ctr">
              <a:spcBef>
                <a:spcPts val="0"/>
              </a:spcBef>
              <a:spcAft>
                <a:spcPts val="0"/>
              </a:spcAft>
              <a:buSzPts val="9000"/>
              <a:buNone/>
              <a:defRPr sz="9000"/>
            </a:lvl9pPr>
          </a:lstStyle>
          <a:p>
            <a:r>
              <a:t>xx%</a:t>
            </a:r>
          </a:p>
        </p:txBody>
      </p:sp>
      <p:sp>
        <p:nvSpPr>
          <p:cNvPr id="102" name="Google Shape;102;p11"/>
          <p:cNvSpPr txBox="1"/>
          <p:nvPr>
            <p:ph idx="1" type="subTitle"/>
          </p:nvPr>
        </p:nvSpPr>
        <p:spPr>
          <a:xfrm>
            <a:off x="2404050" y="3017188"/>
            <a:ext cx="4335900" cy="56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03" name="Google Shape;103;p11"/>
          <p:cNvSpPr/>
          <p:nvPr/>
        </p:nvSpPr>
        <p:spPr>
          <a:xfrm flipH="1" rot="10800000">
            <a:off x="8424000" y="-24315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1"/>
          <p:cNvSpPr/>
          <p:nvPr/>
        </p:nvSpPr>
        <p:spPr>
          <a:xfrm flipH="1" rot="10800000">
            <a:off x="5815350" y="455790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1"/>
          <p:cNvSpPr/>
          <p:nvPr/>
        </p:nvSpPr>
        <p:spPr>
          <a:xfrm flipH="1" rot="10800000">
            <a:off x="8310750" y="46635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1"/>
          <p:cNvSpPr/>
          <p:nvPr/>
        </p:nvSpPr>
        <p:spPr>
          <a:xfrm flipH="1" rot="10800000">
            <a:off x="-129600" y="-243150"/>
            <a:ext cx="849600" cy="84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1"/>
          <p:cNvSpPr/>
          <p:nvPr/>
        </p:nvSpPr>
        <p:spPr>
          <a:xfrm flipH="1" rot="10800000">
            <a:off x="-12960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 name="Google Shape;108;p11"/>
          <p:cNvGrpSpPr/>
          <p:nvPr/>
        </p:nvGrpSpPr>
        <p:grpSpPr>
          <a:xfrm>
            <a:off x="111698" y="1189720"/>
            <a:ext cx="1611834" cy="2764066"/>
            <a:chOff x="587948" y="1365933"/>
            <a:chExt cx="1611834" cy="2764066"/>
          </a:xfrm>
        </p:grpSpPr>
        <p:sp>
          <p:nvSpPr>
            <p:cNvPr id="109" name="Google Shape;109;p11"/>
            <p:cNvSpPr/>
            <p:nvPr/>
          </p:nvSpPr>
          <p:spPr>
            <a:xfrm>
              <a:off x="587948" y="2605392"/>
              <a:ext cx="185307" cy="175862"/>
            </a:xfrm>
            <a:custGeom>
              <a:rect b="b" l="l" r="r" t="t"/>
              <a:pathLst>
                <a:path extrusionOk="0" h="4971" w="5238">
                  <a:moveTo>
                    <a:pt x="2636" y="1"/>
                  </a:moveTo>
                  <a:lnTo>
                    <a:pt x="1802" y="1635"/>
                  </a:lnTo>
                  <a:lnTo>
                    <a:pt x="1" y="1902"/>
                  </a:lnTo>
                  <a:lnTo>
                    <a:pt x="1302" y="3170"/>
                  </a:lnTo>
                  <a:lnTo>
                    <a:pt x="1001" y="4971"/>
                  </a:lnTo>
                  <a:lnTo>
                    <a:pt x="2636" y="4137"/>
                  </a:lnTo>
                  <a:lnTo>
                    <a:pt x="4237" y="4971"/>
                  </a:lnTo>
                  <a:lnTo>
                    <a:pt x="3937" y="3170"/>
                  </a:lnTo>
                  <a:lnTo>
                    <a:pt x="5238" y="1902"/>
                  </a:lnTo>
                  <a:lnTo>
                    <a:pt x="3437" y="1635"/>
                  </a:lnTo>
                  <a:lnTo>
                    <a:pt x="26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a:off x="1341734" y="16508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a:off x="1990832" y="4061508"/>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a:off x="1114309" y="33272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2128957" y="1365933"/>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 name="Google Shape;114;p11"/>
          <p:cNvGrpSpPr/>
          <p:nvPr/>
        </p:nvGrpSpPr>
        <p:grpSpPr>
          <a:xfrm flipH="1">
            <a:off x="7420473" y="1189720"/>
            <a:ext cx="1611834" cy="2764066"/>
            <a:chOff x="587948" y="1365933"/>
            <a:chExt cx="1611834" cy="2764066"/>
          </a:xfrm>
        </p:grpSpPr>
        <p:sp>
          <p:nvSpPr>
            <p:cNvPr id="115" name="Google Shape;115;p11"/>
            <p:cNvSpPr/>
            <p:nvPr/>
          </p:nvSpPr>
          <p:spPr>
            <a:xfrm>
              <a:off x="587948" y="2605392"/>
              <a:ext cx="185307" cy="175862"/>
            </a:xfrm>
            <a:custGeom>
              <a:rect b="b" l="l" r="r" t="t"/>
              <a:pathLst>
                <a:path extrusionOk="0" h="4971" w="5238">
                  <a:moveTo>
                    <a:pt x="2636" y="1"/>
                  </a:moveTo>
                  <a:lnTo>
                    <a:pt x="1802" y="1635"/>
                  </a:lnTo>
                  <a:lnTo>
                    <a:pt x="1" y="1902"/>
                  </a:lnTo>
                  <a:lnTo>
                    <a:pt x="1302" y="3170"/>
                  </a:lnTo>
                  <a:lnTo>
                    <a:pt x="1001" y="4971"/>
                  </a:lnTo>
                  <a:lnTo>
                    <a:pt x="2636" y="4137"/>
                  </a:lnTo>
                  <a:lnTo>
                    <a:pt x="4237" y="4971"/>
                  </a:lnTo>
                  <a:lnTo>
                    <a:pt x="3937" y="3170"/>
                  </a:lnTo>
                  <a:lnTo>
                    <a:pt x="5238" y="1902"/>
                  </a:lnTo>
                  <a:lnTo>
                    <a:pt x="3437" y="1635"/>
                  </a:lnTo>
                  <a:lnTo>
                    <a:pt x="26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a:off x="1341734" y="16508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1990832" y="4061508"/>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1114309" y="33272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a:off x="2128957" y="1365933"/>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0" name="Shape 12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3">
    <p:spTree>
      <p:nvGrpSpPr>
        <p:cNvPr id="121" name="Shape 121"/>
        <p:cNvGrpSpPr/>
        <p:nvPr/>
      </p:nvGrpSpPr>
      <p:grpSpPr>
        <a:xfrm>
          <a:off x="0" y="0"/>
          <a:ext cx="0" cy="0"/>
          <a:chOff x="0" y="0"/>
          <a:chExt cx="0" cy="0"/>
        </a:xfrm>
      </p:grpSpPr>
      <p:sp>
        <p:nvSpPr>
          <p:cNvPr id="122" name="Google Shape;122;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000"/>
              <a:buFont typeface="Archivo Black"/>
              <a:buNone/>
              <a:defRPr sz="3000">
                <a:latin typeface="Archivo Black"/>
                <a:ea typeface="Archivo Black"/>
                <a:cs typeface="Archivo Black"/>
                <a:sym typeface="Archivo Black"/>
              </a:defRPr>
            </a:lvl2pPr>
            <a:lvl3pPr lvl="2" rtl="0" algn="ctr">
              <a:spcBef>
                <a:spcPts val="0"/>
              </a:spcBef>
              <a:spcAft>
                <a:spcPts val="0"/>
              </a:spcAft>
              <a:buSzPts val="3000"/>
              <a:buFont typeface="Archivo Black"/>
              <a:buNone/>
              <a:defRPr sz="3000">
                <a:latin typeface="Archivo Black"/>
                <a:ea typeface="Archivo Black"/>
                <a:cs typeface="Archivo Black"/>
                <a:sym typeface="Archivo Black"/>
              </a:defRPr>
            </a:lvl3pPr>
            <a:lvl4pPr lvl="3" rtl="0" algn="ctr">
              <a:spcBef>
                <a:spcPts val="0"/>
              </a:spcBef>
              <a:spcAft>
                <a:spcPts val="0"/>
              </a:spcAft>
              <a:buSzPts val="3000"/>
              <a:buFont typeface="Archivo Black"/>
              <a:buNone/>
              <a:defRPr sz="3000">
                <a:latin typeface="Archivo Black"/>
                <a:ea typeface="Archivo Black"/>
                <a:cs typeface="Archivo Black"/>
                <a:sym typeface="Archivo Black"/>
              </a:defRPr>
            </a:lvl4pPr>
            <a:lvl5pPr lvl="4" rtl="0" algn="ctr">
              <a:spcBef>
                <a:spcPts val="0"/>
              </a:spcBef>
              <a:spcAft>
                <a:spcPts val="0"/>
              </a:spcAft>
              <a:buSzPts val="3000"/>
              <a:buFont typeface="Archivo Black"/>
              <a:buNone/>
              <a:defRPr sz="3000">
                <a:latin typeface="Archivo Black"/>
                <a:ea typeface="Archivo Black"/>
                <a:cs typeface="Archivo Black"/>
                <a:sym typeface="Archivo Black"/>
              </a:defRPr>
            </a:lvl5pPr>
            <a:lvl6pPr lvl="5" rtl="0" algn="ctr">
              <a:spcBef>
                <a:spcPts val="0"/>
              </a:spcBef>
              <a:spcAft>
                <a:spcPts val="0"/>
              </a:spcAft>
              <a:buSzPts val="3000"/>
              <a:buFont typeface="Archivo Black"/>
              <a:buNone/>
              <a:defRPr sz="3000">
                <a:latin typeface="Archivo Black"/>
                <a:ea typeface="Archivo Black"/>
                <a:cs typeface="Archivo Black"/>
                <a:sym typeface="Archivo Black"/>
              </a:defRPr>
            </a:lvl6pPr>
            <a:lvl7pPr lvl="6" rtl="0" algn="ctr">
              <a:spcBef>
                <a:spcPts val="0"/>
              </a:spcBef>
              <a:spcAft>
                <a:spcPts val="0"/>
              </a:spcAft>
              <a:buSzPts val="3000"/>
              <a:buFont typeface="Archivo Black"/>
              <a:buNone/>
              <a:defRPr sz="3000">
                <a:latin typeface="Archivo Black"/>
                <a:ea typeface="Archivo Black"/>
                <a:cs typeface="Archivo Black"/>
                <a:sym typeface="Archivo Black"/>
              </a:defRPr>
            </a:lvl7pPr>
            <a:lvl8pPr lvl="7" rtl="0" algn="ctr">
              <a:spcBef>
                <a:spcPts val="0"/>
              </a:spcBef>
              <a:spcAft>
                <a:spcPts val="0"/>
              </a:spcAft>
              <a:buSzPts val="3000"/>
              <a:buFont typeface="Archivo Black"/>
              <a:buNone/>
              <a:defRPr sz="3000">
                <a:latin typeface="Archivo Black"/>
                <a:ea typeface="Archivo Black"/>
                <a:cs typeface="Archivo Black"/>
                <a:sym typeface="Archivo Black"/>
              </a:defRPr>
            </a:lvl8pPr>
            <a:lvl9pPr lvl="8" rtl="0" algn="ctr">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123" name="Google Shape;123;p13"/>
          <p:cNvSpPr txBox="1"/>
          <p:nvPr>
            <p:ph idx="1" type="body"/>
          </p:nvPr>
        </p:nvSpPr>
        <p:spPr>
          <a:xfrm>
            <a:off x="720000" y="1332650"/>
            <a:ext cx="7704000" cy="32706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sz="1200"/>
            </a:lvl1pPr>
            <a:lvl2pPr indent="-304800" lvl="1" marL="914400" rtl="0">
              <a:lnSpc>
                <a:spcPct val="100000"/>
              </a:lnSpc>
              <a:spcBef>
                <a:spcPts val="1600"/>
              </a:spcBef>
              <a:spcAft>
                <a:spcPts val="0"/>
              </a:spcAft>
              <a:buSzPts val="1200"/>
              <a:buChar char="○"/>
              <a:defRPr sz="1200"/>
            </a:lvl2pPr>
            <a:lvl3pPr indent="-304800" lvl="2" marL="1371600" rtl="0">
              <a:lnSpc>
                <a:spcPct val="100000"/>
              </a:lnSpc>
              <a:spcBef>
                <a:spcPts val="1600"/>
              </a:spcBef>
              <a:spcAft>
                <a:spcPts val="0"/>
              </a:spcAft>
              <a:buSzPts val="1200"/>
              <a:buChar char="■"/>
              <a:defRPr sz="1200"/>
            </a:lvl3pPr>
            <a:lvl4pPr indent="-304800" lvl="3" marL="1828800" rtl="0">
              <a:lnSpc>
                <a:spcPct val="100000"/>
              </a:lnSpc>
              <a:spcBef>
                <a:spcPts val="1600"/>
              </a:spcBef>
              <a:spcAft>
                <a:spcPts val="0"/>
              </a:spcAft>
              <a:buSzPts val="1200"/>
              <a:buChar char="●"/>
              <a:defRPr sz="1200"/>
            </a:lvl4pPr>
            <a:lvl5pPr indent="-304800" lvl="4" marL="2286000" rtl="0">
              <a:lnSpc>
                <a:spcPct val="100000"/>
              </a:lnSpc>
              <a:spcBef>
                <a:spcPts val="1600"/>
              </a:spcBef>
              <a:spcAft>
                <a:spcPts val="0"/>
              </a:spcAft>
              <a:buSzPts val="1200"/>
              <a:buChar char="○"/>
              <a:defRPr sz="1200"/>
            </a:lvl5pPr>
            <a:lvl6pPr indent="-304800" lvl="5" marL="2743200" rtl="0">
              <a:lnSpc>
                <a:spcPct val="100000"/>
              </a:lnSpc>
              <a:spcBef>
                <a:spcPts val="1600"/>
              </a:spcBef>
              <a:spcAft>
                <a:spcPts val="0"/>
              </a:spcAft>
              <a:buSzPts val="1200"/>
              <a:buChar char="■"/>
              <a:defRPr sz="1200"/>
            </a:lvl6pPr>
            <a:lvl7pPr indent="-304800" lvl="6" marL="3200400" rtl="0">
              <a:lnSpc>
                <a:spcPct val="100000"/>
              </a:lnSpc>
              <a:spcBef>
                <a:spcPts val="1600"/>
              </a:spcBef>
              <a:spcAft>
                <a:spcPts val="0"/>
              </a:spcAft>
              <a:buSzPts val="1200"/>
              <a:buChar char="●"/>
              <a:defRPr sz="1200"/>
            </a:lvl7pPr>
            <a:lvl8pPr indent="-304800" lvl="7" marL="3657600" rtl="0">
              <a:lnSpc>
                <a:spcPct val="100000"/>
              </a:lnSpc>
              <a:spcBef>
                <a:spcPts val="1600"/>
              </a:spcBef>
              <a:spcAft>
                <a:spcPts val="0"/>
              </a:spcAft>
              <a:buSzPts val="1200"/>
              <a:buChar char="○"/>
              <a:defRPr sz="1200"/>
            </a:lvl8pPr>
            <a:lvl9pPr indent="-304800" lvl="8" marL="4114800" rtl="0">
              <a:lnSpc>
                <a:spcPct val="100000"/>
              </a:lnSpc>
              <a:spcBef>
                <a:spcPts val="1600"/>
              </a:spcBef>
              <a:spcAft>
                <a:spcPts val="1600"/>
              </a:spcAft>
              <a:buSzPts val="1200"/>
              <a:buChar char="■"/>
              <a:defRPr sz="1200"/>
            </a:lvl9pPr>
          </a:lstStyle>
          <a:p/>
        </p:txBody>
      </p:sp>
      <p:sp>
        <p:nvSpPr>
          <p:cNvPr id="124" name="Google Shape;124;p13"/>
          <p:cNvSpPr/>
          <p:nvPr/>
        </p:nvSpPr>
        <p:spPr>
          <a:xfrm flipH="1">
            <a:off x="8243100" y="428047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3"/>
          <p:cNvSpPr/>
          <p:nvPr/>
        </p:nvSpPr>
        <p:spPr>
          <a:xfrm flipH="1">
            <a:off x="-215575"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3"/>
          <p:cNvSpPr/>
          <p:nvPr/>
        </p:nvSpPr>
        <p:spPr>
          <a:xfrm flipH="1">
            <a:off x="-1038475" y="-17791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3"/>
          <p:cNvSpPr/>
          <p:nvPr/>
        </p:nvSpPr>
        <p:spPr>
          <a:xfrm flipH="1">
            <a:off x="-219325" y="86532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3"/>
          <p:cNvSpPr/>
          <p:nvPr/>
        </p:nvSpPr>
        <p:spPr>
          <a:xfrm flipH="1">
            <a:off x="7828025" y="-239575"/>
            <a:ext cx="510000" cy="510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3"/>
          <p:cNvSpPr/>
          <p:nvPr/>
        </p:nvSpPr>
        <p:spPr>
          <a:xfrm flipH="1">
            <a:off x="8338025" y="-133350"/>
            <a:ext cx="849600" cy="84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30" name="Shape 130"/>
        <p:cNvGrpSpPr/>
        <p:nvPr/>
      </p:nvGrpSpPr>
      <p:grpSpPr>
        <a:xfrm>
          <a:off x="0" y="0"/>
          <a:ext cx="0" cy="0"/>
          <a:chOff x="0" y="0"/>
          <a:chExt cx="0" cy="0"/>
        </a:xfrm>
      </p:grpSpPr>
      <p:sp>
        <p:nvSpPr>
          <p:cNvPr id="131" name="Google Shape;131;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lgn="ctr">
              <a:spcBef>
                <a:spcPts val="0"/>
              </a:spcBef>
              <a:spcAft>
                <a:spcPts val="0"/>
              </a:spcAft>
              <a:buSzPts val="3000"/>
              <a:buFont typeface="Archivo Black"/>
              <a:buNone/>
              <a:defRPr sz="3000">
                <a:latin typeface="Archivo Black"/>
                <a:ea typeface="Archivo Black"/>
                <a:cs typeface="Archivo Black"/>
                <a:sym typeface="Archivo Black"/>
              </a:defRPr>
            </a:lvl2pPr>
            <a:lvl3pPr lvl="2" algn="ctr">
              <a:spcBef>
                <a:spcPts val="0"/>
              </a:spcBef>
              <a:spcAft>
                <a:spcPts val="0"/>
              </a:spcAft>
              <a:buSzPts val="3000"/>
              <a:buFont typeface="Archivo Black"/>
              <a:buNone/>
              <a:defRPr sz="3000">
                <a:latin typeface="Archivo Black"/>
                <a:ea typeface="Archivo Black"/>
                <a:cs typeface="Archivo Black"/>
                <a:sym typeface="Archivo Black"/>
              </a:defRPr>
            </a:lvl3pPr>
            <a:lvl4pPr lvl="3" algn="ctr">
              <a:spcBef>
                <a:spcPts val="0"/>
              </a:spcBef>
              <a:spcAft>
                <a:spcPts val="0"/>
              </a:spcAft>
              <a:buSzPts val="3000"/>
              <a:buFont typeface="Archivo Black"/>
              <a:buNone/>
              <a:defRPr sz="3000">
                <a:latin typeface="Archivo Black"/>
                <a:ea typeface="Archivo Black"/>
                <a:cs typeface="Archivo Black"/>
                <a:sym typeface="Archivo Black"/>
              </a:defRPr>
            </a:lvl4pPr>
            <a:lvl5pPr lvl="4" algn="ctr">
              <a:spcBef>
                <a:spcPts val="0"/>
              </a:spcBef>
              <a:spcAft>
                <a:spcPts val="0"/>
              </a:spcAft>
              <a:buSzPts val="3000"/>
              <a:buFont typeface="Archivo Black"/>
              <a:buNone/>
              <a:defRPr sz="3000">
                <a:latin typeface="Archivo Black"/>
                <a:ea typeface="Archivo Black"/>
                <a:cs typeface="Archivo Black"/>
                <a:sym typeface="Archivo Black"/>
              </a:defRPr>
            </a:lvl5pPr>
            <a:lvl6pPr lvl="5" algn="ctr">
              <a:spcBef>
                <a:spcPts val="0"/>
              </a:spcBef>
              <a:spcAft>
                <a:spcPts val="0"/>
              </a:spcAft>
              <a:buSzPts val="3000"/>
              <a:buFont typeface="Archivo Black"/>
              <a:buNone/>
              <a:defRPr sz="3000">
                <a:latin typeface="Archivo Black"/>
                <a:ea typeface="Archivo Black"/>
                <a:cs typeface="Archivo Black"/>
                <a:sym typeface="Archivo Black"/>
              </a:defRPr>
            </a:lvl6pPr>
            <a:lvl7pPr lvl="6" algn="ctr">
              <a:spcBef>
                <a:spcPts val="0"/>
              </a:spcBef>
              <a:spcAft>
                <a:spcPts val="0"/>
              </a:spcAft>
              <a:buSzPts val="3000"/>
              <a:buFont typeface="Archivo Black"/>
              <a:buNone/>
              <a:defRPr sz="3000">
                <a:latin typeface="Archivo Black"/>
                <a:ea typeface="Archivo Black"/>
                <a:cs typeface="Archivo Black"/>
                <a:sym typeface="Archivo Black"/>
              </a:defRPr>
            </a:lvl7pPr>
            <a:lvl8pPr lvl="7" algn="ctr">
              <a:spcBef>
                <a:spcPts val="0"/>
              </a:spcBef>
              <a:spcAft>
                <a:spcPts val="0"/>
              </a:spcAft>
              <a:buSzPts val="3000"/>
              <a:buFont typeface="Archivo Black"/>
              <a:buNone/>
              <a:defRPr sz="3000">
                <a:latin typeface="Archivo Black"/>
                <a:ea typeface="Archivo Black"/>
                <a:cs typeface="Archivo Black"/>
                <a:sym typeface="Archivo Black"/>
              </a:defRPr>
            </a:lvl8pPr>
            <a:lvl9pPr lvl="8" algn="ctr">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132" name="Google Shape;132;p14"/>
          <p:cNvSpPr txBox="1"/>
          <p:nvPr>
            <p:ph hasCustomPrompt="1" idx="2" type="title"/>
          </p:nvPr>
        </p:nvSpPr>
        <p:spPr>
          <a:xfrm>
            <a:off x="720000" y="1512550"/>
            <a:ext cx="1068900" cy="744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a:r>
              <a:t>xx%</a:t>
            </a:r>
          </a:p>
        </p:txBody>
      </p:sp>
      <p:sp>
        <p:nvSpPr>
          <p:cNvPr id="133" name="Google Shape;133;p14"/>
          <p:cNvSpPr txBox="1"/>
          <p:nvPr>
            <p:ph idx="1" type="subTitle"/>
          </p:nvPr>
        </p:nvSpPr>
        <p:spPr>
          <a:xfrm>
            <a:off x="1808025" y="1512550"/>
            <a:ext cx="2428500" cy="399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a:lnSpc>
                <a:spcPct val="100000"/>
              </a:lnSpc>
              <a:spcBef>
                <a:spcPts val="1600"/>
              </a:spcBef>
              <a:spcAft>
                <a:spcPts val="0"/>
              </a:spcAft>
              <a:buClr>
                <a:schemeClr val="accent2"/>
              </a:buClr>
              <a:buSzPts val="1400"/>
              <a:buNone/>
              <a:defRPr>
                <a:solidFill>
                  <a:schemeClr val="accent2"/>
                </a:solidFill>
              </a:defRPr>
            </a:lvl2pPr>
            <a:lvl3pPr lvl="2">
              <a:lnSpc>
                <a:spcPct val="100000"/>
              </a:lnSpc>
              <a:spcBef>
                <a:spcPts val="1600"/>
              </a:spcBef>
              <a:spcAft>
                <a:spcPts val="0"/>
              </a:spcAft>
              <a:buClr>
                <a:schemeClr val="accent2"/>
              </a:buClr>
              <a:buSzPts val="1400"/>
              <a:buNone/>
              <a:defRPr>
                <a:solidFill>
                  <a:schemeClr val="accent2"/>
                </a:solidFill>
              </a:defRPr>
            </a:lvl3pPr>
            <a:lvl4pPr lvl="3">
              <a:lnSpc>
                <a:spcPct val="100000"/>
              </a:lnSpc>
              <a:spcBef>
                <a:spcPts val="1600"/>
              </a:spcBef>
              <a:spcAft>
                <a:spcPts val="0"/>
              </a:spcAft>
              <a:buClr>
                <a:schemeClr val="accent2"/>
              </a:buClr>
              <a:buSzPts val="1400"/>
              <a:buNone/>
              <a:defRPr>
                <a:solidFill>
                  <a:schemeClr val="accent2"/>
                </a:solidFill>
              </a:defRPr>
            </a:lvl4pPr>
            <a:lvl5pPr lvl="4">
              <a:lnSpc>
                <a:spcPct val="100000"/>
              </a:lnSpc>
              <a:spcBef>
                <a:spcPts val="1600"/>
              </a:spcBef>
              <a:spcAft>
                <a:spcPts val="0"/>
              </a:spcAft>
              <a:buClr>
                <a:schemeClr val="accent2"/>
              </a:buClr>
              <a:buSzPts val="1400"/>
              <a:buNone/>
              <a:defRPr>
                <a:solidFill>
                  <a:schemeClr val="accent2"/>
                </a:solidFill>
              </a:defRPr>
            </a:lvl5pPr>
            <a:lvl6pPr lvl="5">
              <a:lnSpc>
                <a:spcPct val="100000"/>
              </a:lnSpc>
              <a:spcBef>
                <a:spcPts val="1600"/>
              </a:spcBef>
              <a:spcAft>
                <a:spcPts val="0"/>
              </a:spcAft>
              <a:buClr>
                <a:schemeClr val="accent2"/>
              </a:buClr>
              <a:buSzPts val="1400"/>
              <a:buNone/>
              <a:defRPr>
                <a:solidFill>
                  <a:schemeClr val="accent2"/>
                </a:solidFill>
              </a:defRPr>
            </a:lvl6pPr>
            <a:lvl7pPr lvl="6">
              <a:lnSpc>
                <a:spcPct val="100000"/>
              </a:lnSpc>
              <a:spcBef>
                <a:spcPts val="1600"/>
              </a:spcBef>
              <a:spcAft>
                <a:spcPts val="0"/>
              </a:spcAft>
              <a:buClr>
                <a:schemeClr val="accent2"/>
              </a:buClr>
              <a:buSzPts val="1400"/>
              <a:buNone/>
              <a:defRPr>
                <a:solidFill>
                  <a:schemeClr val="accent2"/>
                </a:solidFill>
              </a:defRPr>
            </a:lvl7pPr>
            <a:lvl8pPr lvl="7">
              <a:lnSpc>
                <a:spcPct val="100000"/>
              </a:lnSpc>
              <a:spcBef>
                <a:spcPts val="1600"/>
              </a:spcBef>
              <a:spcAft>
                <a:spcPts val="0"/>
              </a:spcAft>
              <a:buClr>
                <a:schemeClr val="accent2"/>
              </a:buClr>
              <a:buSzPts val="1400"/>
              <a:buNone/>
              <a:defRPr>
                <a:solidFill>
                  <a:schemeClr val="accent2"/>
                </a:solidFill>
              </a:defRPr>
            </a:lvl8pPr>
            <a:lvl9pPr lvl="8">
              <a:lnSpc>
                <a:spcPct val="100000"/>
              </a:lnSpc>
              <a:spcBef>
                <a:spcPts val="1600"/>
              </a:spcBef>
              <a:spcAft>
                <a:spcPts val="1600"/>
              </a:spcAft>
              <a:buClr>
                <a:schemeClr val="accent2"/>
              </a:buClr>
              <a:buSzPts val="1400"/>
              <a:buNone/>
              <a:defRPr>
                <a:solidFill>
                  <a:schemeClr val="accent2"/>
                </a:solidFill>
              </a:defRPr>
            </a:lvl9pPr>
          </a:lstStyle>
          <a:p/>
        </p:txBody>
      </p:sp>
      <p:sp>
        <p:nvSpPr>
          <p:cNvPr id="134" name="Google Shape;134;p14"/>
          <p:cNvSpPr txBox="1"/>
          <p:nvPr>
            <p:ph idx="3" type="subTitle"/>
          </p:nvPr>
        </p:nvSpPr>
        <p:spPr>
          <a:xfrm>
            <a:off x="1808025" y="1856950"/>
            <a:ext cx="2114400" cy="39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135" name="Google Shape;135;p14"/>
          <p:cNvCxnSpPr/>
          <p:nvPr/>
        </p:nvCxnSpPr>
        <p:spPr>
          <a:xfrm>
            <a:off x="796200" y="2256850"/>
            <a:ext cx="849600" cy="0"/>
          </a:xfrm>
          <a:prstGeom prst="straightConnector1">
            <a:avLst/>
          </a:prstGeom>
          <a:noFill/>
          <a:ln cap="flat" cmpd="sng" w="28575">
            <a:solidFill>
              <a:schemeClr val="accent3"/>
            </a:solidFill>
            <a:prstDash val="solid"/>
            <a:round/>
            <a:headEnd len="med" w="med" type="none"/>
            <a:tailEnd len="med" w="med" type="none"/>
          </a:ln>
        </p:spPr>
      </p:cxnSp>
      <p:sp>
        <p:nvSpPr>
          <p:cNvPr id="136" name="Google Shape;136;p14"/>
          <p:cNvSpPr txBox="1"/>
          <p:nvPr>
            <p:ph hasCustomPrompt="1" idx="4" type="title"/>
          </p:nvPr>
        </p:nvSpPr>
        <p:spPr>
          <a:xfrm>
            <a:off x="720000" y="2675475"/>
            <a:ext cx="1068900" cy="744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a:r>
              <a:t>xx%</a:t>
            </a:r>
          </a:p>
        </p:txBody>
      </p:sp>
      <p:sp>
        <p:nvSpPr>
          <p:cNvPr id="137" name="Google Shape;137;p14"/>
          <p:cNvSpPr txBox="1"/>
          <p:nvPr>
            <p:ph idx="5" type="subTitle"/>
          </p:nvPr>
        </p:nvSpPr>
        <p:spPr>
          <a:xfrm>
            <a:off x="1808025" y="2675475"/>
            <a:ext cx="2428500" cy="39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rtl="0">
              <a:lnSpc>
                <a:spcPct val="100000"/>
              </a:lnSpc>
              <a:spcBef>
                <a:spcPts val="1600"/>
              </a:spcBef>
              <a:spcAft>
                <a:spcPts val="0"/>
              </a:spcAft>
              <a:buClr>
                <a:schemeClr val="accent2"/>
              </a:buClr>
              <a:buSzPts val="1400"/>
              <a:buNone/>
              <a:defRPr>
                <a:solidFill>
                  <a:schemeClr val="accent2"/>
                </a:solidFill>
              </a:defRPr>
            </a:lvl2pPr>
            <a:lvl3pPr lvl="2" rtl="0">
              <a:lnSpc>
                <a:spcPct val="100000"/>
              </a:lnSpc>
              <a:spcBef>
                <a:spcPts val="1600"/>
              </a:spcBef>
              <a:spcAft>
                <a:spcPts val="0"/>
              </a:spcAft>
              <a:buClr>
                <a:schemeClr val="accent2"/>
              </a:buClr>
              <a:buSzPts val="1400"/>
              <a:buNone/>
              <a:defRPr>
                <a:solidFill>
                  <a:schemeClr val="accent2"/>
                </a:solidFill>
              </a:defRPr>
            </a:lvl3pPr>
            <a:lvl4pPr lvl="3" rtl="0">
              <a:lnSpc>
                <a:spcPct val="100000"/>
              </a:lnSpc>
              <a:spcBef>
                <a:spcPts val="1600"/>
              </a:spcBef>
              <a:spcAft>
                <a:spcPts val="0"/>
              </a:spcAft>
              <a:buClr>
                <a:schemeClr val="accent2"/>
              </a:buClr>
              <a:buSzPts val="1400"/>
              <a:buNone/>
              <a:defRPr>
                <a:solidFill>
                  <a:schemeClr val="accent2"/>
                </a:solidFill>
              </a:defRPr>
            </a:lvl4pPr>
            <a:lvl5pPr lvl="4" rtl="0">
              <a:lnSpc>
                <a:spcPct val="100000"/>
              </a:lnSpc>
              <a:spcBef>
                <a:spcPts val="1600"/>
              </a:spcBef>
              <a:spcAft>
                <a:spcPts val="0"/>
              </a:spcAft>
              <a:buClr>
                <a:schemeClr val="accent2"/>
              </a:buClr>
              <a:buSzPts val="1400"/>
              <a:buNone/>
              <a:defRPr>
                <a:solidFill>
                  <a:schemeClr val="accent2"/>
                </a:solidFill>
              </a:defRPr>
            </a:lvl5pPr>
            <a:lvl6pPr lvl="5" rtl="0">
              <a:lnSpc>
                <a:spcPct val="100000"/>
              </a:lnSpc>
              <a:spcBef>
                <a:spcPts val="1600"/>
              </a:spcBef>
              <a:spcAft>
                <a:spcPts val="0"/>
              </a:spcAft>
              <a:buClr>
                <a:schemeClr val="accent2"/>
              </a:buClr>
              <a:buSzPts val="1400"/>
              <a:buNone/>
              <a:defRPr>
                <a:solidFill>
                  <a:schemeClr val="accent2"/>
                </a:solidFill>
              </a:defRPr>
            </a:lvl6pPr>
            <a:lvl7pPr lvl="6" rtl="0">
              <a:lnSpc>
                <a:spcPct val="100000"/>
              </a:lnSpc>
              <a:spcBef>
                <a:spcPts val="1600"/>
              </a:spcBef>
              <a:spcAft>
                <a:spcPts val="0"/>
              </a:spcAft>
              <a:buClr>
                <a:schemeClr val="accent2"/>
              </a:buClr>
              <a:buSzPts val="1400"/>
              <a:buNone/>
              <a:defRPr>
                <a:solidFill>
                  <a:schemeClr val="accent2"/>
                </a:solidFill>
              </a:defRPr>
            </a:lvl7pPr>
            <a:lvl8pPr lvl="7" rtl="0">
              <a:lnSpc>
                <a:spcPct val="100000"/>
              </a:lnSpc>
              <a:spcBef>
                <a:spcPts val="1600"/>
              </a:spcBef>
              <a:spcAft>
                <a:spcPts val="0"/>
              </a:spcAft>
              <a:buClr>
                <a:schemeClr val="accent2"/>
              </a:buClr>
              <a:buSzPts val="1400"/>
              <a:buNone/>
              <a:defRPr>
                <a:solidFill>
                  <a:schemeClr val="accent2"/>
                </a:solidFill>
              </a:defRPr>
            </a:lvl8pPr>
            <a:lvl9pPr lvl="8" rtl="0">
              <a:lnSpc>
                <a:spcPct val="100000"/>
              </a:lnSpc>
              <a:spcBef>
                <a:spcPts val="1600"/>
              </a:spcBef>
              <a:spcAft>
                <a:spcPts val="1600"/>
              </a:spcAft>
              <a:buClr>
                <a:schemeClr val="accent2"/>
              </a:buClr>
              <a:buSzPts val="1400"/>
              <a:buNone/>
              <a:defRPr>
                <a:solidFill>
                  <a:schemeClr val="accent2"/>
                </a:solidFill>
              </a:defRPr>
            </a:lvl9pPr>
          </a:lstStyle>
          <a:p/>
        </p:txBody>
      </p:sp>
      <p:sp>
        <p:nvSpPr>
          <p:cNvPr id="138" name="Google Shape;138;p14"/>
          <p:cNvSpPr txBox="1"/>
          <p:nvPr>
            <p:ph idx="6" type="subTitle"/>
          </p:nvPr>
        </p:nvSpPr>
        <p:spPr>
          <a:xfrm>
            <a:off x="1808025" y="3019875"/>
            <a:ext cx="2114400" cy="39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139" name="Google Shape;139;p14"/>
          <p:cNvCxnSpPr/>
          <p:nvPr/>
        </p:nvCxnSpPr>
        <p:spPr>
          <a:xfrm>
            <a:off x="796200" y="3419775"/>
            <a:ext cx="849600" cy="0"/>
          </a:xfrm>
          <a:prstGeom prst="straightConnector1">
            <a:avLst/>
          </a:prstGeom>
          <a:noFill/>
          <a:ln cap="flat" cmpd="sng" w="28575">
            <a:solidFill>
              <a:schemeClr val="accent3"/>
            </a:solidFill>
            <a:prstDash val="solid"/>
            <a:round/>
            <a:headEnd len="med" w="med" type="none"/>
            <a:tailEnd len="med" w="med" type="none"/>
          </a:ln>
        </p:spPr>
      </p:cxnSp>
      <p:sp>
        <p:nvSpPr>
          <p:cNvPr id="140" name="Google Shape;140;p14"/>
          <p:cNvSpPr txBox="1"/>
          <p:nvPr>
            <p:ph hasCustomPrompt="1" idx="7" type="title"/>
          </p:nvPr>
        </p:nvSpPr>
        <p:spPr>
          <a:xfrm>
            <a:off x="720000" y="3838400"/>
            <a:ext cx="1068900" cy="744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a:r>
              <a:t>xx%</a:t>
            </a:r>
          </a:p>
        </p:txBody>
      </p:sp>
      <p:sp>
        <p:nvSpPr>
          <p:cNvPr id="141" name="Google Shape;141;p14"/>
          <p:cNvSpPr txBox="1"/>
          <p:nvPr>
            <p:ph idx="8" type="subTitle"/>
          </p:nvPr>
        </p:nvSpPr>
        <p:spPr>
          <a:xfrm>
            <a:off x="1808025" y="3838400"/>
            <a:ext cx="2428500" cy="39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rtl="0">
              <a:lnSpc>
                <a:spcPct val="100000"/>
              </a:lnSpc>
              <a:spcBef>
                <a:spcPts val="1600"/>
              </a:spcBef>
              <a:spcAft>
                <a:spcPts val="0"/>
              </a:spcAft>
              <a:buClr>
                <a:schemeClr val="accent2"/>
              </a:buClr>
              <a:buSzPts val="1400"/>
              <a:buNone/>
              <a:defRPr>
                <a:solidFill>
                  <a:schemeClr val="accent2"/>
                </a:solidFill>
              </a:defRPr>
            </a:lvl2pPr>
            <a:lvl3pPr lvl="2" rtl="0">
              <a:lnSpc>
                <a:spcPct val="100000"/>
              </a:lnSpc>
              <a:spcBef>
                <a:spcPts val="1600"/>
              </a:spcBef>
              <a:spcAft>
                <a:spcPts val="0"/>
              </a:spcAft>
              <a:buClr>
                <a:schemeClr val="accent2"/>
              </a:buClr>
              <a:buSzPts val="1400"/>
              <a:buNone/>
              <a:defRPr>
                <a:solidFill>
                  <a:schemeClr val="accent2"/>
                </a:solidFill>
              </a:defRPr>
            </a:lvl3pPr>
            <a:lvl4pPr lvl="3" rtl="0">
              <a:lnSpc>
                <a:spcPct val="100000"/>
              </a:lnSpc>
              <a:spcBef>
                <a:spcPts val="1600"/>
              </a:spcBef>
              <a:spcAft>
                <a:spcPts val="0"/>
              </a:spcAft>
              <a:buClr>
                <a:schemeClr val="accent2"/>
              </a:buClr>
              <a:buSzPts val="1400"/>
              <a:buNone/>
              <a:defRPr>
                <a:solidFill>
                  <a:schemeClr val="accent2"/>
                </a:solidFill>
              </a:defRPr>
            </a:lvl4pPr>
            <a:lvl5pPr lvl="4" rtl="0">
              <a:lnSpc>
                <a:spcPct val="100000"/>
              </a:lnSpc>
              <a:spcBef>
                <a:spcPts val="1600"/>
              </a:spcBef>
              <a:spcAft>
                <a:spcPts val="0"/>
              </a:spcAft>
              <a:buClr>
                <a:schemeClr val="accent2"/>
              </a:buClr>
              <a:buSzPts val="1400"/>
              <a:buNone/>
              <a:defRPr>
                <a:solidFill>
                  <a:schemeClr val="accent2"/>
                </a:solidFill>
              </a:defRPr>
            </a:lvl5pPr>
            <a:lvl6pPr lvl="5" rtl="0">
              <a:lnSpc>
                <a:spcPct val="100000"/>
              </a:lnSpc>
              <a:spcBef>
                <a:spcPts val="1600"/>
              </a:spcBef>
              <a:spcAft>
                <a:spcPts val="0"/>
              </a:spcAft>
              <a:buClr>
                <a:schemeClr val="accent2"/>
              </a:buClr>
              <a:buSzPts val="1400"/>
              <a:buNone/>
              <a:defRPr>
                <a:solidFill>
                  <a:schemeClr val="accent2"/>
                </a:solidFill>
              </a:defRPr>
            </a:lvl6pPr>
            <a:lvl7pPr lvl="6" rtl="0">
              <a:lnSpc>
                <a:spcPct val="100000"/>
              </a:lnSpc>
              <a:spcBef>
                <a:spcPts val="1600"/>
              </a:spcBef>
              <a:spcAft>
                <a:spcPts val="0"/>
              </a:spcAft>
              <a:buClr>
                <a:schemeClr val="accent2"/>
              </a:buClr>
              <a:buSzPts val="1400"/>
              <a:buNone/>
              <a:defRPr>
                <a:solidFill>
                  <a:schemeClr val="accent2"/>
                </a:solidFill>
              </a:defRPr>
            </a:lvl7pPr>
            <a:lvl8pPr lvl="7" rtl="0">
              <a:lnSpc>
                <a:spcPct val="100000"/>
              </a:lnSpc>
              <a:spcBef>
                <a:spcPts val="1600"/>
              </a:spcBef>
              <a:spcAft>
                <a:spcPts val="0"/>
              </a:spcAft>
              <a:buClr>
                <a:schemeClr val="accent2"/>
              </a:buClr>
              <a:buSzPts val="1400"/>
              <a:buNone/>
              <a:defRPr>
                <a:solidFill>
                  <a:schemeClr val="accent2"/>
                </a:solidFill>
              </a:defRPr>
            </a:lvl8pPr>
            <a:lvl9pPr lvl="8" rtl="0">
              <a:lnSpc>
                <a:spcPct val="100000"/>
              </a:lnSpc>
              <a:spcBef>
                <a:spcPts val="1600"/>
              </a:spcBef>
              <a:spcAft>
                <a:spcPts val="1600"/>
              </a:spcAft>
              <a:buClr>
                <a:schemeClr val="accent2"/>
              </a:buClr>
              <a:buSzPts val="1400"/>
              <a:buNone/>
              <a:defRPr>
                <a:solidFill>
                  <a:schemeClr val="accent2"/>
                </a:solidFill>
              </a:defRPr>
            </a:lvl9pPr>
          </a:lstStyle>
          <a:p/>
        </p:txBody>
      </p:sp>
      <p:sp>
        <p:nvSpPr>
          <p:cNvPr id="142" name="Google Shape;142;p14"/>
          <p:cNvSpPr txBox="1"/>
          <p:nvPr>
            <p:ph idx="9" type="subTitle"/>
          </p:nvPr>
        </p:nvSpPr>
        <p:spPr>
          <a:xfrm>
            <a:off x="1808025" y="4182800"/>
            <a:ext cx="2114400" cy="39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143" name="Google Shape;143;p14"/>
          <p:cNvCxnSpPr/>
          <p:nvPr/>
        </p:nvCxnSpPr>
        <p:spPr>
          <a:xfrm>
            <a:off x="796200" y="4582700"/>
            <a:ext cx="849600" cy="0"/>
          </a:xfrm>
          <a:prstGeom prst="straightConnector1">
            <a:avLst/>
          </a:prstGeom>
          <a:noFill/>
          <a:ln cap="flat" cmpd="sng" w="28575">
            <a:solidFill>
              <a:schemeClr val="accent3"/>
            </a:solidFill>
            <a:prstDash val="solid"/>
            <a:round/>
            <a:headEnd len="med" w="med" type="none"/>
            <a:tailEnd len="med" w="med" type="none"/>
          </a:ln>
        </p:spPr>
      </p:cxnSp>
      <p:sp>
        <p:nvSpPr>
          <p:cNvPr id="144" name="Google Shape;144;p14"/>
          <p:cNvSpPr txBox="1"/>
          <p:nvPr>
            <p:ph hasCustomPrompt="1" idx="13" type="title"/>
          </p:nvPr>
        </p:nvSpPr>
        <p:spPr>
          <a:xfrm>
            <a:off x="4907475" y="1512550"/>
            <a:ext cx="1068900" cy="744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a:r>
              <a:t>xx%</a:t>
            </a:r>
          </a:p>
        </p:txBody>
      </p:sp>
      <p:sp>
        <p:nvSpPr>
          <p:cNvPr id="145" name="Google Shape;145;p14"/>
          <p:cNvSpPr txBox="1"/>
          <p:nvPr>
            <p:ph idx="14" type="subTitle"/>
          </p:nvPr>
        </p:nvSpPr>
        <p:spPr>
          <a:xfrm>
            <a:off x="5995500" y="1512550"/>
            <a:ext cx="2428500" cy="39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rtl="0">
              <a:lnSpc>
                <a:spcPct val="100000"/>
              </a:lnSpc>
              <a:spcBef>
                <a:spcPts val="1600"/>
              </a:spcBef>
              <a:spcAft>
                <a:spcPts val="0"/>
              </a:spcAft>
              <a:buClr>
                <a:schemeClr val="accent2"/>
              </a:buClr>
              <a:buSzPts val="1400"/>
              <a:buNone/>
              <a:defRPr>
                <a:solidFill>
                  <a:schemeClr val="accent2"/>
                </a:solidFill>
              </a:defRPr>
            </a:lvl2pPr>
            <a:lvl3pPr lvl="2" rtl="0">
              <a:lnSpc>
                <a:spcPct val="100000"/>
              </a:lnSpc>
              <a:spcBef>
                <a:spcPts val="1600"/>
              </a:spcBef>
              <a:spcAft>
                <a:spcPts val="0"/>
              </a:spcAft>
              <a:buClr>
                <a:schemeClr val="accent2"/>
              </a:buClr>
              <a:buSzPts val="1400"/>
              <a:buNone/>
              <a:defRPr>
                <a:solidFill>
                  <a:schemeClr val="accent2"/>
                </a:solidFill>
              </a:defRPr>
            </a:lvl3pPr>
            <a:lvl4pPr lvl="3" rtl="0">
              <a:lnSpc>
                <a:spcPct val="100000"/>
              </a:lnSpc>
              <a:spcBef>
                <a:spcPts val="1600"/>
              </a:spcBef>
              <a:spcAft>
                <a:spcPts val="0"/>
              </a:spcAft>
              <a:buClr>
                <a:schemeClr val="accent2"/>
              </a:buClr>
              <a:buSzPts val="1400"/>
              <a:buNone/>
              <a:defRPr>
                <a:solidFill>
                  <a:schemeClr val="accent2"/>
                </a:solidFill>
              </a:defRPr>
            </a:lvl4pPr>
            <a:lvl5pPr lvl="4" rtl="0">
              <a:lnSpc>
                <a:spcPct val="100000"/>
              </a:lnSpc>
              <a:spcBef>
                <a:spcPts val="1600"/>
              </a:spcBef>
              <a:spcAft>
                <a:spcPts val="0"/>
              </a:spcAft>
              <a:buClr>
                <a:schemeClr val="accent2"/>
              </a:buClr>
              <a:buSzPts val="1400"/>
              <a:buNone/>
              <a:defRPr>
                <a:solidFill>
                  <a:schemeClr val="accent2"/>
                </a:solidFill>
              </a:defRPr>
            </a:lvl5pPr>
            <a:lvl6pPr lvl="5" rtl="0">
              <a:lnSpc>
                <a:spcPct val="100000"/>
              </a:lnSpc>
              <a:spcBef>
                <a:spcPts val="1600"/>
              </a:spcBef>
              <a:spcAft>
                <a:spcPts val="0"/>
              </a:spcAft>
              <a:buClr>
                <a:schemeClr val="accent2"/>
              </a:buClr>
              <a:buSzPts val="1400"/>
              <a:buNone/>
              <a:defRPr>
                <a:solidFill>
                  <a:schemeClr val="accent2"/>
                </a:solidFill>
              </a:defRPr>
            </a:lvl6pPr>
            <a:lvl7pPr lvl="6" rtl="0">
              <a:lnSpc>
                <a:spcPct val="100000"/>
              </a:lnSpc>
              <a:spcBef>
                <a:spcPts val="1600"/>
              </a:spcBef>
              <a:spcAft>
                <a:spcPts val="0"/>
              </a:spcAft>
              <a:buClr>
                <a:schemeClr val="accent2"/>
              </a:buClr>
              <a:buSzPts val="1400"/>
              <a:buNone/>
              <a:defRPr>
                <a:solidFill>
                  <a:schemeClr val="accent2"/>
                </a:solidFill>
              </a:defRPr>
            </a:lvl7pPr>
            <a:lvl8pPr lvl="7" rtl="0">
              <a:lnSpc>
                <a:spcPct val="100000"/>
              </a:lnSpc>
              <a:spcBef>
                <a:spcPts val="1600"/>
              </a:spcBef>
              <a:spcAft>
                <a:spcPts val="0"/>
              </a:spcAft>
              <a:buClr>
                <a:schemeClr val="accent2"/>
              </a:buClr>
              <a:buSzPts val="1400"/>
              <a:buNone/>
              <a:defRPr>
                <a:solidFill>
                  <a:schemeClr val="accent2"/>
                </a:solidFill>
              </a:defRPr>
            </a:lvl8pPr>
            <a:lvl9pPr lvl="8" rtl="0">
              <a:lnSpc>
                <a:spcPct val="100000"/>
              </a:lnSpc>
              <a:spcBef>
                <a:spcPts val="1600"/>
              </a:spcBef>
              <a:spcAft>
                <a:spcPts val="1600"/>
              </a:spcAft>
              <a:buClr>
                <a:schemeClr val="accent2"/>
              </a:buClr>
              <a:buSzPts val="1400"/>
              <a:buNone/>
              <a:defRPr>
                <a:solidFill>
                  <a:schemeClr val="accent2"/>
                </a:solidFill>
              </a:defRPr>
            </a:lvl9pPr>
          </a:lstStyle>
          <a:p/>
        </p:txBody>
      </p:sp>
      <p:sp>
        <p:nvSpPr>
          <p:cNvPr id="146" name="Google Shape;146;p14"/>
          <p:cNvSpPr txBox="1"/>
          <p:nvPr>
            <p:ph idx="15" type="subTitle"/>
          </p:nvPr>
        </p:nvSpPr>
        <p:spPr>
          <a:xfrm>
            <a:off x="5995500" y="1856950"/>
            <a:ext cx="2114400" cy="39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147" name="Google Shape;147;p14"/>
          <p:cNvCxnSpPr/>
          <p:nvPr/>
        </p:nvCxnSpPr>
        <p:spPr>
          <a:xfrm>
            <a:off x="4983675" y="2256850"/>
            <a:ext cx="849600" cy="0"/>
          </a:xfrm>
          <a:prstGeom prst="straightConnector1">
            <a:avLst/>
          </a:prstGeom>
          <a:noFill/>
          <a:ln cap="flat" cmpd="sng" w="28575">
            <a:solidFill>
              <a:schemeClr val="accent3"/>
            </a:solidFill>
            <a:prstDash val="solid"/>
            <a:round/>
            <a:headEnd len="med" w="med" type="none"/>
            <a:tailEnd len="med" w="med" type="none"/>
          </a:ln>
        </p:spPr>
      </p:cxnSp>
      <p:sp>
        <p:nvSpPr>
          <p:cNvPr id="148" name="Google Shape;148;p14"/>
          <p:cNvSpPr txBox="1"/>
          <p:nvPr>
            <p:ph hasCustomPrompt="1" idx="16" type="title"/>
          </p:nvPr>
        </p:nvSpPr>
        <p:spPr>
          <a:xfrm>
            <a:off x="4907475" y="2675475"/>
            <a:ext cx="1068900" cy="744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a:r>
              <a:t>xx%</a:t>
            </a:r>
          </a:p>
        </p:txBody>
      </p:sp>
      <p:sp>
        <p:nvSpPr>
          <p:cNvPr id="149" name="Google Shape;149;p14"/>
          <p:cNvSpPr txBox="1"/>
          <p:nvPr>
            <p:ph idx="17" type="subTitle"/>
          </p:nvPr>
        </p:nvSpPr>
        <p:spPr>
          <a:xfrm>
            <a:off x="5995500" y="2675475"/>
            <a:ext cx="2428500" cy="39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rtl="0">
              <a:lnSpc>
                <a:spcPct val="100000"/>
              </a:lnSpc>
              <a:spcBef>
                <a:spcPts val="1600"/>
              </a:spcBef>
              <a:spcAft>
                <a:spcPts val="0"/>
              </a:spcAft>
              <a:buClr>
                <a:schemeClr val="accent2"/>
              </a:buClr>
              <a:buSzPts val="1400"/>
              <a:buNone/>
              <a:defRPr>
                <a:solidFill>
                  <a:schemeClr val="accent2"/>
                </a:solidFill>
              </a:defRPr>
            </a:lvl2pPr>
            <a:lvl3pPr lvl="2" rtl="0">
              <a:lnSpc>
                <a:spcPct val="100000"/>
              </a:lnSpc>
              <a:spcBef>
                <a:spcPts val="1600"/>
              </a:spcBef>
              <a:spcAft>
                <a:spcPts val="0"/>
              </a:spcAft>
              <a:buClr>
                <a:schemeClr val="accent2"/>
              </a:buClr>
              <a:buSzPts val="1400"/>
              <a:buNone/>
              <a:defRPr>
                <a:solidFill>
                  <a:schemeClr val="accent2"/>
                </a:solidFill>
              </a:defRPr>
            </a:lvl3pPr>
            <a:lvl4pPr lvl="3" rtl="0">
              <a:lnSpc>
                <a:spcPct val="100000"/>
              </a:lnSpc>
              <a:spcBef>
                <a:spcPts val="1600"/>
              </a:spcBef>
              <a:spcAft>
                <a:spcPts val="0"/>
              </a:spcAft>
              <a:buClr>
                <a:schemeClr val="accent2"/>
              </a:buClr>
              <a:buSzPts val="1400"/>
              <a:buNone/>
              <a:defRPr>
                <a:solidFill>
                  <a:schemeClr val="accent2"/>
                </a:solidFill>
              </a:defRPr>
            </a:lvl4pPr>
            <a:lvl5pPr lvl="4" rtl="0">
              <a:lnSpc>
                <a:spcPct val="100000"/>
              </a:lnSpc>
              <a:spcBef>
                <a:spcPts val="1600"/>
              </a:spcBef>
              <a:spcAft>
                <a:spcPts val="0"/>
              </a:spcAft>
              <a:buClr>
                <a:schemeClr val="accent2"/>
              </a:buClr>
              <a:buSzPts val="1400"/>
              <a:buNone/>
              <a:defRPr>
                <a:solidFill>
                  <a:schemeClr val="accent2"/>
                </a:solidFill>
              </a:defRPr>
            </a:lvl5pPr>
            <a:lvl6pPr lvl="5" rtl="0">
              <a:lnSpc>
                <a:spcPct val="100000"/>
              </a:lnSpc>
              <a:spcBef>
                <a:spcPts val="1600"/>
              </a:spcBef>
              <a:spcAft>
                <a:spcPts val="0"/>
              </a:spcAft>
              <a:buClr>
                <a:schemeClr val="accent2"/>
              </a:buClr>
              <a:buSzPts val="1400"/>
              <a:buNone/>
              <a:defRPr>
                <a:solidFill>
                  <a:schemeClr val="accent2"/>
                </a:solidFill>
              </a:defRPr>
            </a:lvl6pPr>
            <a:lvl7pPr lvl="6" rtl="0">
              <a:lnSpc>
                <a:spcPct val="100000"/>
              </a:lnSpc>
              <a:spcBef>
                <a:spcPts val="1600"/>
              </a:spcBef>
              <a:spcAft>
                <a:spcPts val="0"/>
              </a:spcAft>
              <a:buClr>
                <a:schemeClr val="accent2"/>
              </a:buClr>
              <a:buSzPts val="1400"/>
              <a:buNone/>
              <a:defRPr>
                <a:solidFill>
                  <a:schemeClr val="accent2"/>
                </a:solidFill>
              </a:defRPr>
            </a:lvl7pPr>
            <a:lvl8pPr lvl="7" rtl="0">
              <a:lnSpc>
                <a:spcPct val="100000"/>
              </a:lnSpc>
              <a:spcBef>
                <a:spcPts val="1600"/>
              </a:spcBef>
              <a:spcAft>
                <a:spcPts val="0"/>
              </a:spcAft>
              <a:buClr>
                <a:schemeClr val="accent2"/>
              </a:buClr>
              <a:buSzPts val="1400"/>
              <a:buNone/>
              <a:defRPr>
                <a:solidFill>
                  <a:schemeClr val="accent2"/>
                </a:solidFill>
              </a:defRPr>
            </a:lvl8pPr>
            <a:lvl9pPr lvl="8" rtl="0">
              <a:lnSpc>
                <a:spcPct val="100000"/>
              </a:lnSpc>
              <a:spcBef>
                <a:spcPts val="1600"/>
              </a:spcBef>
              <a:spcAft>
                <a:spcPts val="1600"/>
              </a:spcAft>
              <a:buClr>
                <a:schemeClr val="accent2"/>
              </a:buClr>
              <a:buSzPts val="1400"/>
              <a:buNone/>
              <a:defRPr>
                <a:solidFill>
                  <a:schemeClr val="accent2"/>
                </a:solidFill>
              </a:defRPr>
            </a:lvl9pPr>
          </a:lstStyle>
          <a:p/>
        </p:txBody>
      </p:sp>
      <p:sp>
        <p:nvSpPr>
          <p:cNvPr id="150" name="Google Shape;150;p14"/>
          <p:cNvSpPr txBox="1"/>
          <p:nvPr>
            <p:ph idx="18" type="subTitle"/>
          </p:nvPr>
        </p:nvSpPr>
        <p:spPr>
          <a:xfrm>
            <a:off x="5995500" y="3019875"/>
            <a:ext cx="2114400" cy="39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151" name="Google Shape;151;p14"/>
          <p:cNvCxnSpPr/>
          <p:nvPr/>
        </p:nvCxnSpPr>
        <p:spPr>
          <a:xfrm>
            <a:off x="4983675" y="3419775"/>
            <a:ext cx="849600" cy="0"/>
          </a:xfrm>
          <a:prstGeom prst="straightConnector1">
            <a:avLst/>
          </a:prstGeom>
          <a:noFill/>
          <a:ln cap="flat" cmpd="sng" w="28575">
            <a:solidFill>
              <a:schemeClr val="accent3"/>
            </a:solidFill>
            <a:prstDash val="solid"/>
            <a:round/>
            <a:headEnd len="med" w="med" type="none"/>
            <a:tailEnd len="med" w="med" type="none"/>
          </a:ln>
        </p:spPr>
      </p:cxnSp>
      <p:sp>
        <p:nvSpPr>
          <p:cNvPr id="152" name="Google Shape;152;p14"/>
          <p:cNvSpPr txBox="1"/>
          <p:nvPr>
            <p:ph hasCustomPrompt="1" idx="19" type="title"/>
          </p:nvPr>
        </p:nvSpPr>
        <p:spPr>
          <a:xfrm>
            <a:off x="4907475" y="3838400"/>
            <a:ext cx="1068900" cy="744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a:r>
              <a:t>xx%</a:t>
            </a:r>
          </a:p>
        </p:txBody>
      </p:sp>
      <p:sp>
        <p:nvSpPr>
          <p:cNvPr id="153" name="Google Shape;153;p14"/>
          <p:cNvSpPr txBox="1"/>
          <p:nvPr>
            <p:ph idx="20" type="subTitle"/>
          </p:nvPr>
        </p:nvSpPr>
        <p:spPr>
          <a:xfrm>
            <a:off x="5995500" y="3838400"/>
            <a:ext cx="2428500" cy="39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rtl="0">
              <a:lnSpc>
                <a:spcPct val="100000"/>
              </a:lnSpc>
              <a:spcBef>
                <a:spcPts val="1600"/>
              </a:spcBef>
              <a:spcAft>
                <a:spcPts val="0"/>
              </a:spcAft>
              <a:buClr>
                <a:schemeClr val="accent2"/>
              </a:buClr>
              <a:buSzPts val="1400"/>
              <a:buNone/>
              <a:defRPr>
                <a:solidFill>
                  <a:schemeClr val="accent2"/>
                </a:solidFill>
              </a:defRPr>
            </a:lvl2pPr>
            <a:lvl3pPr lvl="2" rtl="0">
              <a:lnSpc>
                <a:spcPct val="100000"/>
              </a:lnSpc>
              <a:spcBef>
                <a:spcPts val="1600"/>
              </a:spcBef>
              <a:spcAft>
                <a:spcPts val="0"/>
              </a:spcAft>
              <a:buClr>
                <a:schemeClr val="accent2"/>
              </a:buClr>
              <a:buSzPts val="1400"/>
              <a:buNone/>
              <a:defRPr>
                <a:solidFill>
                  <a:schemeClr val="accent2"/>
                </a:solidFill>
              </a:defRPr>
            </a:lvl3pPr>
            <a:lvl4pPr lvl="3" rtl="0">
              <a:lnSpc>
                <a:spcPct val="100000"/>
              </a:lnSpc>
              <a:spcBef>
                <a:spcPts val="1600"/>
              </a:spcBef>
              <a:spcAft>
                <a:spcPts val="0"/>
              </a:spcAft>
              <a:buClr>
                <a:schemeClr val="accent2"/>
              </a:buClr>
              <a:buSzPts val="1400"/>
              <a:buNone/>
              <a:defRPr>
                <a:solidFill>
                  <a:schemeClr val="accent2"/>
                </a:solidFill>
              </a:defRPr>
            </a:lvl4pPr>
            <a:lvl5pPr lvl="4" rtl="0">
              <a:lnSpc>
                <a:spcPct val="100000"/>
              </a:lnSpc>
              <a:spcBef>
                <a:spcPts val="1600"/>
              </a:spcBef>
              <a:spcAft>
                <a:spcPts val="0"/>
              </a:spcAft>
              <a:buClr>
                <a:schemeClr val="accent2"/>
              </a:buClr>
              <a:buSzPts val="1400"/>
              <a:buNone/>
              <a:defRPr>
                <a:solidFill>
                  <a:schemeClr val="accent2"/>
                </a:solidFill>
              </a:defRPr>
            </a:lvl5pPr>
            <a:lvl6pPr lvl="5" rtl="0">
              <a:lnSpc>
                <a:spcPct val="100000"/>
              </a:lnSpc>
              <a:spcBef>
                <a:spcPts val="1600"/>
              </a:spcBef>
              <a:spcAft>
                <a:spcPts val="0"/>
              </a:spcAft>
              <a:buClr>
                <a:schemeClr val="accent2"/>
              </a:buClr>
              <a:buSzPts val="1400"/>
              <a:buNone/>
              <a:defRPr>
                <a:solidFill>
                  <a:schemeClr val="accent2"/>
                </a:solidFill>
              </a:defRPr>
            </a:lvl6pPr>
            <a:lvl7pPr lvl="6" rtl="0">
              <a:lnSpc>
                <a:spcPct val="100000"/>
              </a:lnSpc>
              <a:spcBef>
                <a:spcPts val="1600"/>
              </a:spcBef>
              <a:spcAft>
                <a:spcPts val="0"/>
              </a:spcAft>
              <a:buClr>
                <a:schemeClr val="accent2"/>
              </a:buClr>
              <a:buSzPts val="1400"/>
              <a:buNone/>
              <a:defRPr>
                <a:solidFill>
                  <a:schemeClr val="accent2"/>
                </a:solidFill>
              </a:defRPr>
            </a:lvl7pPr>
            <a:lvl8pPr lvl="7" rtl="0">
              <a:lnSpc>
                <a:spcPct val="100000"/>
              </a:lnSpc>
              <a:spcBef>
                <a:spcPts val="1600"/>
              </a:spcBef>
              <a:spcAft>
                <a:spcPts val="0"/>
              </a:spcAft>
              <a:buClr>
                <a:schemeClr val="accent2"/>
              </a:buClr>
              <a:buSzPts val="1400"/>
              <a:buNone/>
              <a:defRPr>
                <a:solidFill>
                  <a:schemeClr val="accent2"/>
                </a:solidFill>
              </a:defRPr>
            </a:lvl8pPr>
            <a:lvl9pPr lvl="8" rtl="0">
              <a:lnSpc>
                <a:spcPct val="100000"/>
              </a:lnSpc>
              <a:spcBef>
                <a:spcPts val="1600"/>
              </a:spcBef>
              <a:spcAft>
                <a:spcPts val="1600"/>
              </a:spcAft>
              <a:buClr>
                <a:schemeClr val="accent2"/>
              </a:buClr>
              <a:buSzPts val="1400"/>
              <a:buNone/>
              <a:defRPr>
                <a:solidFill>
                  <a:schemeClr val="accent2"/>
                </a:solidFill>
              </a:defRPr>
            </a:lvl9pPr>
          </a:lstStyle>
          <a:p/>
        </p:txBody>
      </p:sp>
      <p:sp>
        <p:nvSpPr>
          <p:cNvPr id="154" name="Google Shape;154;p14"/>
          <p:cNvSpPr txBox="1"/>
          <p:nvPr>
            <p:ph idx="21" type="subTitle"/>
          </p:nvPr>
        </p:nvSpPr>
        <p:spPr>
          <a:xfrm>
            <a:off x="5995500" y="4182800"/>
            <a:ext cx="2114400" cy="39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155" name="Google Shape;155;p14"/>
          <p:cNvCxnSpPr/>
          <p:nvPr/>
        </p:nvCxnSpPr>
        <p:spPr>
          <a:xfrm>
            <a:off x="4983675" y="4582700"/>
            <a:ext cx="849600" cy="0"/>
          </a:xfrm>
          <a:prstGeom prst="straightConnector1">
            <a:avLst/>
          </a:prstGeom>
          <a:noFill/>
          <a:ln cap="flat" cmpd="sng" w="28575">
            <a:solidFill>
              <a:schemeClr val="accent3"/>
            </a:solidFill>
            <a:prstDash val="solid"/>
            <a:round/>
            <a:headEnd len="med" w="med" type="none"/>
            <a:tailEnd len="med" w="med" type="none"/>
          </a:ln>
        </p:spPr>
      </p:cxnSp>
      <p:sp>
        <p:nvSpPr>
          <p:cNvPr id="156" name="Google Shape;156;p14"/>
          <p:cNvSpPr/>
          <p:nvPr/>
        </p:nvSpPr>
        <p:spPr>
          <a:xfrm>
            <a:off x="8597550" y="4787525"/>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4"/>
          <p:cNvSpPr/>
          <p:nvPr/>
        </p:nvSpPr>
        <p:spPr>
          <a:xfrm>
            <a:off x="7443000" y="-16528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4"/>
          <p:cNvSpPr/>
          <p:nvPr/>
        </p:nvSpPr>
        <p:spPr>
          <a:xfrm>
            <a:off x="-1489975" y="-154882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4"/>
          <p:cNvSpPr/>
          <p:nvPr/>
        </p:nvSpPr>
        <p:spPr>
          <a:xfrm>
            <a:off x="8767350" y="101772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4"/>
          <p:cNvSpPr/>
          <p:nvPr/>
        </p:nvSpPr>
        <p:spPr>
          <a:xfrm>
            <a:off x="-154675" y="4865825"/>
            <a:ext cx="510000" cy="510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161" name="Shape 161"/>
        <p:cNvGrpSpPr/>
        <p:nvPr/>
      </p:nvGrpSpPr>
      <p:grpSpPr>
        <a:xfrm>
          <a:off x="0" y="0"/>
          <a:ext cx="0" cy="0"/>
          <a:chOff x="0" y="0"/>
          <a:chExt cx="0" cy="0"/>
        </a:xfrm>
      </p:grpSpPr>
      <p:sp>
        <p:nvSpPr>
          <p:cNvPr id="162" name="Google Shape;162;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000"/>
              <a:buFont typeface="Archivo Black"/>
              <a:buNone/>
              <a:defRPr sz="3000">
                <a:latin typeface="Archivo Black"/>
                <a:ea typeface="Archivo Black"/>
                <a:cs typeface="Archivo Black"/>
                <a:sym typeface="Archivo Black"/>
              </a:defRPr>
            </a:lvl2pPr>
            <a:lvl3pPr lvl="2" rtl="0" algn="ctr">
              <a:spcBef>
                <a:spcPts val="0"/>
              </a:spcBef>
              <a:spcAft>
                <a:spcPts val="0"/>
              </a:spcAft>
              <a:buSzPts val="3000"/>
              <a:buFont typeface="Archivo Black"/>
              <a:buNone/>
              <a:defRPr sz="3000">
                <a:latin typeface="Archivo Black"/>
                <a:ea typeface="Archivo Black"/>
                <a:cs typeface="Archivo Black"/>
                <a:sym typeface="Archivo Black"/>
              </a:defRPr>
            </a:lvl3pPr>
            <a:lvl4pPr lvl="3" rtl="0" algn="ctr">
              <a:spcBef>
                <a:spcPts val="0"/>
              </a:spcBef>
              <a:spcAft>
                <a:spcPts val="0"/>
              </a:spcAft>
              <a:buSzPts val="3000"/>
              <a:buFont typeface="Archivo Black"/>
              <a:buNone/>
              <a:defRPr sz="3000">
                <a:latin typeface="Archivo Black"/>
                <a:ea typeface="Archivo Black"/>
                <a:cs typeface="Archivo Black"/>
                <a:sym typeface="Archivo Black"/>
              </a:defRPr>
            </a:lvl4pPr>
            <a:lvl5pPr lvl="4" rtl="0" algn="ctr">
              <a:spcBef>
                <a:spcPts val="0"/>
              </a:spcBef>
              <a:spcAft>
                <a:spcPts val="0"/>
              </a:spcAft>
              <a:buSzPts val="3000"/>
              <a:buFont typeface="Archivo Black"/>
              <a:buNone/>
              <a:defRPr sz="3000">
                <a:latin typeface="Archivo Black"/>
                <a:ea typeface="Archivo Black"/>
                <a:cs typeface="Archivo Black"/>
                <a:sym typeface="Archivo Black"/>
              </a:defRPr>
            </a:lvl5pPr>
            <a:lvl6pPr lvl="5" rtl="0" algn="ctr">
              <a:spcBef>
                <a:spcPts val="0"/>
              </a:spcBef>
              <a:spcAft>
                <a:spcPts val="0"/>
              </a:spcAft>
              <a:buSzPts val="3000"/>
              <a:buFont typeface="Archivo Black"/>
              <a:buNone/>
              <a:defRPr sz="3000">
                <a:latin typeface="Archivo Black"/>
                <a:ea typeface="Archivo Black"/>
                <a:cs typeface="Archivo Black"/>
                <a:sym typeface="Archivo Black"/>
              </a:defRPr>
            </a:lvl6pPr>
            <a:lvl7pPr lvl="6" rtl="0" algn="ctr">
              <a:spcBef>
                <a:spcPts val="0"/>
              </a:spcBef>
              <a:spcAft>
                <a:spcPts val="0"/>
              </a:spcAft>
              <a:buSzPts val="3000"/>
              <a:buFont typeface="Archivo Black"/>
              <a:buNone/>
              <a:defRPr sz="3000">
                <a:latin typeface="Archivo Black"/>
                <a:ea typeface="Archivo Black"/>
                <a:cs typeface="Archivo Black"/>
                <a:sym typeface="Archivo Black"/>
              </a:defRPr>
            </a:lvl7pPr>
            <a:lvl8pPr lvl="7" rtl="0" algn="ctr">
              <a:spcBef>
                <a:spcPts val="0"/>
              </a:spcBef>
              <a:spcAft>
                <a:spcPts val="0"/>
              </a:spcAft>
              <a:buSzPts val="3000"/>
              <a:buFont typeface="Archivo Black"/>
              <a:buNone/>
              <a:defRPr sz="3000">
                <a:latin typeface="Archivo Black"/>
                <a:ea typeface="Archivo Black"/>
                <a:cs typeface="Archivo Black"/>
                <a:sym typeface="Archivo Black"/>
              </a:defRPr>
            </a:lvl8pPr>
            <a:lvl9pPr lvl="8" rtl="0" algn="ctr">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163" name="Google Shape;163;p15"/>
          <p:cNvSpPr txBox="1"/>
          <p:nvPr>
            <p:ph idx="1" type="subTitle"/>
          </p:nvPr>
        </p:nvSpPr>
        <p:spPr>
          <a:xfrm>
            <a:off x="720000" y="2808400"/>
            <a:ext cx="2428500" cy="39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rtl="0" algn="ctr">
              <a:lnSpc>
                <a:spcPct val="100000"/>
              </a:lnSpc>
              <a:spcBef>
                <a:spcPts val="1600"/>
              </a:spcBef>
              <a:spcAft>
                <a:spcPts val="0"/>
              </a:spcAft>
              <a:buClr>
                <a:schemeClr val="accent2"/>
              </a:buClr>
              <a:buSzPts val="1400"/>
              <a:buNone/>
              <a:defRPr>
                <a:solidFill>
                  <a:schemeClr val="accent2"/>
                </a:solidFill>
              </a:defRPr>
            </a:lvl2pPr>
            <a:lvl3pPr lvl="2" rtl="0" algn="ctr">
              <a:lnSpc>
                <a:spcPct val="100000"/>
              </a:lnSpc>
              <a:spcBef>
                <a:spcPts val="1600"/>
              </a:spcBef>
              <a:spcAft>
                <a:spcPts val="0"/>
              </a:spcAft>
              <a:buClr>
                <a:schemeClr val="accent2"/>
              </a:buClr>
              <a:buSzPts val="1400"/>
              <a:buNone/>
              <a:defRPr>
                <a:solidFill>
                  <a:schemeClr val="accent2"/>
                </a:solidFill>
              </a:defRPr>
            </a:lvl3pPr>
            <a:lvl4pPr lvl="3" rtl="0" algn="ctr">
              <a:lnSpc>
                <a:spcPct val="100000"/>
              </a:lnSpc>
              <a:spcBef>
                <a:spcPts val="1600"/>
              </a:spcBef>
              <a:spcAft>
                <a:spcPts val="0"/>
              </a:spcAft>
              <a:buClr>
                <a:schemeClr val="accent2"/>
              </a:buClr>
              <a:buSzPts val="1400"/>
              <a:buNone/>
              <a:defRPr>
                <a:solidFill>
                  <a:schemeClr val="accent2"/>
                </a:solidFill>
              </a:defRPr>
            </a:lvl4pPr>
            <a:lvl5pPr lvl="4" rtl="0" algn="ctr">
              <a:lnSpc>
                <a:spcPct val="100000"/>
              </a:lnSpc>
              <a:spcBef>
                <a:spcPts val="1600"/>
              </a:spcBef>
              <a:spcAft>
                <a:spcPts val="0"/>
              </a:spcAft>
              <a:buClr>
                <a:schemeClr val="accent2"/>
              </a:buClr>
              <a:buSzPts val="1400"/>
              <a:buNone/>
              <a:defRPr>
                <a:solidFill>
                  <a:schemeClr val="accent2"/>
                </a:solidFill>
              </a:defRPr>
            </a:lvl5pPr>
            <a:lvl6pPr lvl="5" rtl="0" algn="ctr">
              <a:lnSpc>
                <a:spcPct val="100000"/>
              </a:lnSpc>
              <a:spcBef>
                <a:spcPts val="1600"/>
              </a:spcBef>
              <a:spcAft>
                <a:spcPts val="0"/>
              </a:spcAft>
              <a:buClr>
                <a:schemeClr val="accent2"/>
              </a:buClr>
              <a:buSzPts val="1400"/>
              <a:buNone/>
              <a:defRPr>
                <a:solidFill>
                  <a:schemeClr val="accent2"/>
                </a:solidFill>
              </a:defRPr>
            </a:lvl6pPr>
            <a:lvl7pPr lvl="6" rtl="0" algn="ctr">
              <a:lnSpc>
                <a:spcPct val="100000"/>
              </a:lnSpc>
              <a:spcBef>
                <a:spcPts val="1600"/>
              </a:spcBef>
              <a:spcAft>
                <a:spcPts val="0"/>
              </a:spcAft>
              <a:buClr>
                <a:schemeClr val="accent2"/>
              </a:buClr>
              <a:buSzPts val="1400"/>
              <a:buNone/>
              <a:defRPr>
                <a:solidFill>
                  <a:schemeClr val="accent2"/>
                </a:solidFill>
              </a:defRPr>
            </a:lvl7pPr>
            <a:lvl8pPr lvl="7" rtl="0" algn="ctr">
              <a:lnSpc>
                <a:spcPct val="100000"/>
              </a:lnSpc>
              <a:spcBef>
                <a:spcPts val="1600"/>
              </a:spcBef>
              <a:spcAft>
                <a:spcPts val="0"/>
              </a:spcAft>
              <a:buClr>
                <a:schemeClr val="accent2"/>
              </a:buClr>
              <a:buSzPts val="1400"/>
              <a:buNone/>
              <a:defRPr>
                <a:solidFill>
                  <a:schemeClr val="accent2"/>
                </a:solidFill>
              </a:defRPr>
            </a:lvl8pPr>
            <a:lvl9pPr lvl="8" rtl="0"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164" name="Google Shape;164;p15"/>
          <p:cNvSpPr txBox="1"/>
          <p:nvPr>
            <p:ph idx="2" type="subTitle"/>
          </p:nvPr>
        </p:nvSpPr>
        <p:spPr>
          <a:xfrm>
            <a:off x="877050" y="3152800"/>
            <a:ext cx="2114400" cy="52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5" name="Google Shape;165;p15"/>
          <p:cNvSpPr txBox="1"/>
          <p:nvPr>
            <p:ph idx="3" type="subTitle"/>
          </p:nvPr>
        </p:nvSpPr>
        <p:spPr>
          <a:xfrm>
            <a:off x="3357750" y="2808400"/>
            <a:ext cx="2428500" cy="39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rtl="0" algn="ctr">
              <a:lnSpc>
                <a:spcPct val="100000"/>
              </a:lnSpc>
              <a:spcBef>
                <a:spcPts val="1600"/>
              </a:spcBef>
              <a:spcAft>
                <a:spcPts val="0"/>
              </a:spcAft>
              <a:buClr>
                <a:schemeClr val="accent2"/>
              </a:buClr>
              <a:buSzPts val="1400"/>
              <a:buNone/>
              <a:defRPr>
                <a:solidFill>
                  <a:schemeClr val="accent2"/>
                </a:solidFill>
              </a:defRPr>
            </a:lvl2pPr>
            <a:lvl3pPr lvl="2" rtl="0" algn="ctr">
              <a:lnSpc>
                <a:spcPct val="100000"/>
              </a:lnSpc>
              <a:spcBef>
                <a:spcPts val="1600"/>
              </a:spcBef>
              <a:spcAft>
                <a:spcPts val="0"/>
              </a:spcAft>
              <a:buClr>
                <a:schemeClr val="accent2"/>
              </a:buClr>
              <a:buSzPts val="1400"/>
              <a:buNone/>
              <a:defRPr>
                <a:solidFill>
                  <a:schemeClr val="accent2"/>
                </a:solidFill>
              </a:defRPr>
            </a:lvl3pPr>
            <a:lvl4pPr lvl="3" rtl="0" algn="ctr">
              <a:lnSpc>
                <a:spcPct val="100000"/>
              </a:lnSpc>
              <a:spcBef>
                <a:spcPts val="1600"/>
              </a:spcBef>
              <a:spcAft>
                <a:spcPts val="0"/>
              </a:spcAft>
              <a:buClr>
                <a:schemeClr val="accent2"/>
              </a:buClr>
              <a:buSzPts val="1400"/>
              <a:buNone/>
              <a:defRPr>
                <a:solidFill>
                  <a:schemeClr val="accent2"/>
                </a:solidFill>
              </a:defRPr>
            </a:lvl4pPr>
            <a:lvl5pPr lvl="4" rtl="0" algn="ctr">
              <a:lnSpc>
                <a:spcPct val="100000"/>
              </a:lnSpc>
              <a:spcBef>
                <a:spcPts val="1600"/>
              </a:spcBef>
              <a:spcAft>
                <a:spcPts val="0"/>
              </a:spcAft>
              <a:buClr>
                <a:schemeClr val="accent2"/>
              </a:buClr>
              <a:buSzPts val="1400"/>
              <a:buNone/>
              <a:defRPr>
                <a:solidFill>
                  <a:schemeClr val="accent2"/>
                </a:solidFill>
              </a:defRPr>
            </a:lvl5pPr>
            <a:lvl6pPr lvl="5" rtl="0" algn="ctr">
              <a:lnSpc>
                <a:spcPct val="100000"/>
              </a:lnSpc>
              <a:spcBef>
                <a:spcPts val="1600"/>
              </a:spcBef>
              <a:spcAft>
                <a:spcPts val="0"/>
              </a:spcAft>
              <a:buClr>
                <a:schemeClr val="accent2"/>
              </a:buClr>
              <a:buSzPts val="1400"/>
              <a:buNone/>
              <a:defRPr>
                <a:solidFill>
                  <a:schemeClr val="accent2"/>
                </a:solidFill>
              </a:defRPr>
            </a:lvl6pPr>
            <a:lvl7pPr lvl="6" rtl="0" algn="ctr">
              <a:lnSpc>
                <a:spcPct val="100000"/>
              </a:lnSpc>
              <a:spcBef>
                <a:spcPts val="1600"/>
              </a:spcBef>
              <a:spcAft>
                <a:spcPts val="0"/>
              </a:spcAft>
              <a:buClr>
                <a:schemeClr val="accent2"/>
              </a:buClr>
              <a:buSzPts val="1400"/>
              <a:buNone/>
              <a:defRPr>
                <a:solidFill>
                  <a:schemeClr val="accent2"/>
                </a:solidFill>
              </a:defRPr>
            </a:lvl7pPr>
            <a:lvl8pPr lvl="7" rtl="0" algn="ctr">
              <a:lnSpc>
                <a:spcPct val="100000"/>
              </a:lnSpc>
              <a:spcBef>
                <a:spcPts val="1600"/>
              </a:spcBef>
              <a:spcAft>
                <a:spcPts val="0"/>
              </a:spcAft>
              <a:buClr>
                <a:schemeClr val="accent2"/>
              </a:buClr>
              <a:buSzPts val="1400"/>
              <a:buNone/>
              <a:defRPr>
                <a:solidFill>
                  <a:schemeClr val="accent2"/>
                </a:solidFill>
              </a:defRPr>
            </a:lvl8pPr>
            <a:lvl9pPr lvl="8" rtl="0"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166" name="Google Shape;166;p15"/>
          <p:cNvSpPr txBox="1"/>
          <p:nvPr>
            <p:ph idx="4" type="subTitle"/>
          </p:nvPr>
        </p:nvSpPr>
        <p:spPr>
          <a:xfrm>
            <a:off x="3514800" y="3152800"/>
            <a:ext cx="2114400" cy="52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7" name="Google Shape;167;p15"/>
          <p:cNvSpPr txBox="1"/>
          <p:nvPr>
            <p:ph idx="5" type="subTitle"/>
          </p:nvPr>
        </p:nvSpPr>
        <p:spPr>
          <a:xfrm>
            <a:off x="5995500" y="2808400"/>
            <a:ext cx="2428500" cy="39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rtl="0" algn="ctr">
              <a:lnSpc>
                <a:spcPct val="100000"/>
              </a:lnSpc>
              <a:spcBef>
                <a:spcPts val="1600"/>
              </a:spcBef>
              <a:spcAft>
                <a:spcPts val="0"/>
              </a:spcAft>
              <a:buClr>
                <a:schemeClr val="accent2"/>
              </a:buClr>
              <a:buSzPts val="1400"/>
              <a:buNone/>
              <a:defRPr>
                <a:solidFill>
                  <a:schemeClr val="accent2"/>
                </a:solidFill>
              </a:defRPr>
            </a:lvl2pPr>
            <a:lvl3pPr lvl="2" rtl="0" algn="ctr">
              <a:lnSpc>
                <a:spcPct val="100000"/>
              </a:lnSpc>
              <a:spcBef>
                <a:spcPts val="1600"/>
              </a:spcBef>
              <a:spcAft>
                <a:spcPts val="0"/>
              </a:spcAft>
              <a:buClr>
                <a:schemeClr val="accent2"/>
              </a:buClr>
              <a:buSzPts val="1400"/>
              <a:buNone/>
              <a:defRPr>
                <a:solidFill>
                  <a:schemeClr val="accent2"/>
                </a:solidFill>
              </a:defRPr>
            </a:lvl3pPr>
            <a:lvl4pPr lvl="3" rtl="0" algn="ctr">
              <a:lnSpc>
                <a:spcPct val="100000"/>
              </a:lnSpc>
              <a:spcBef>
                <a:spcPts val="1600"/>
              </a:spcBef>
              <a:spcAft>
                <a:spcPts val="0"/>
              </a:spcAft>
              <a:buClr>
                <a:schemeClr val="accent2"/>
              </a:buClr>
              <a:buSzPts val="1400"/>
              <a:buNone/>
              <a:defRPr>
                <a:solidFill>
                  <a:schemeClr val="accent2"/>
                </a:solidFill>
              </a:defRPr>
            </a:lvl4pPr>
            <a:lvl5pPr lvl="4" rtl="0" algn="ctr">
              <a:lnSpc>
                <a:spcPct val="100000"/>
              </a:lnSpc>
              <a:spcBef>
                <a:spcPts val="1600"/>
              </a:spcBef>
              <a:spcAft>
                <a:spcPts val="0"/>
              </a:spcAft>
              <a:buClr>
                <a:schemeClr val="accent2"/>
              </a:buClr>
              <a:buSzPts val="1400"/>
              <a:buNone/>
              <a:defRPr>
                <a:solidFill>
                  <a:schemeClr val="accent2"/>
                </a:solidFill>
              </a:defRPr>
            </a:lvl5pPr>
            <a:lvl6pPr lvl="5" rtl="0" algn="ctr">
              <a:lnSpc>
                <a:spcPct val="100000"/>
              </a:lnSpc>
              <a:spcBef>
                <a:spcPts val="1600"/>
              </a:spcBef>
              <a:spcAft>
                <a:spcPts val="0"/>
              </a:spcAft>
              <a:buClr>
                <a:schemeClr val="accent2"/>
              </a:buClr>
              <a:buSzPts val="1400"/>
              <a:buNone/>
              <a:defRPr>
                <a:solidFill>
                  <a:schemeClr val="accent2"/>
                </a:solidFill>
              </a:defRPr>
            </a:lvl6pPr>
            <a:lvl7pPr lvl="6" rtl="0" algn="ctr">
              <a:lnSpc>
                <a:spcPct val="100000"/>
              </a:lnSpc>
              <a:spcBef>
                <a:spcPts val="1600"/>
              </a:spcBef>
              <a:spcAft>
                <a:spcPts val="0"/>
              </a:spcAft>
              <a:buClr>
                <a:schemeClr val="accent2"/>
              </a:buClr>
              <a:buSzPts val="1400"/>
              <a:buNone/>
              <a:defRPr>
                <a:solidFill>
                  <a:schemeClr val="accent2"/>
                </a:solidFill>
              </a:defRPr>
            </a:lvl7pPr>
            <a:lvl8pPr lvl="7" rtl="0" algn="ctr">
              <a:lnSpc>
                <a:spcPct val="100000"/>
              </a:lnSpc>
              <a:spcBef>
                <a:spcPts val="1600"/>
              </a:spcBef>
              <a:spcAft>
                <a:spcPts val="0"/>
              </a:spcAft>
              <a:buClr>
                <a:schemeClr val="accent2"/>
              </a:buClr>
              <a:buSzPts val="1400"/>
              <a:buNone/>
              <a:defRPr>
                <a:solidFill>
                  <a:schemeClr val="accent2"/>
                </a:solidFill>
              </a:defRPr>
            </a:lvl8pPr>
            <a:lvl9pPr lvl="8" rtl="0"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168" name="Google Shape;168;p15"/>
          <p:cNvSpPr txBox="1"/>
          <p:nvPr>
            <p:ph idx="6" type="subTitle"/>
          </p:nvPr>
        </p:nvSpPr>
        <p:spPr>
          <a:xfrm>
            <a:off x="6152550" y="3152800"/>
            <a:ext cx="2114400" cy="52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9" name="Google Shape;169;p15"/>
          <p:cNvSpPr/>
          <p:nvPr/>
        </p:nvSpPr>
        <p:spPr>
          <a:xfrm>
            <a:off x="-179100" y="90707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5"/>
          <p:cNvSpPr/>
          <p:nvPr/>
        </p:nvSpPr>
        <p:spPr>
          <a:xfrm>
            <a:off x="-1596800" y="-168097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5"/>
          <p:cNvSpPr/>
          <p:nvPr/>
        </p:nvSpPr>
        <p:spPr>
          <a:xfrm rot="10800000">
            <a:off x="8813100" y="388162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5"/>
          <p:cNvSpPr/>
          <p:nvPr/>
        </p:nvSpPr>
        <p:spPr>
          <a:xfrm rot="10800000">
            <a:off x="8245400" y="448427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5"/>
          <p:cNvSpPr/>
          <p:nvPr/>
        </p:nvSpPr>
        <p:spPr>
          <a:xfrm>
            <a:off x="8424000" y="-3096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5"/>
          <p:cNvSpPr/>
          <p:nvPr/>
        </p:nvSpPr>
        <p:spPr>
          <a:xfrm>
            <a:off x="-15755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bg>
      <p:bgPr>
        <a:solidFill>
          <a:schemeClr val="lt1"/>
        </a:solidFill>
      </p:bgPr>
    </p:bg>
    <p:spTree>
      <p:nvGrpSpPr>
        <p:cNvPr id="175" name="Shape 175"/>
        <p:cNvGrpSpPr/>
        <p:nvPr/>
      </p:nvGrpSpPr>
      <p:grpSpPr>
        <a:xfrm>
          <a:off x="0" y="0"/>
          <a:ext cx="0" cy="0"/>
          <a:chOff x="0" y="0"/>
          <a:chExt cx="0" cy="0"/>
        </a:xfrm>
      </p:grpSpPr>
      <p:sp>
        <p:nvSpPr>
          <p:cNvPr id="176" name="Google Shape;176;p16"/>
          <p:cNvSpPr/>
          <p:nvPr/>
        </p:nvSpPr>
        <p:spPr>
          <a:xfrm>
            <a:off x="-1451875" y="416617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6"/>
          <p:cNvSpPr txBox="1"/>
          <p:nvPr>
            <p:ph type="title"/>
          </p:nvPr>
        </p:nvSpPr>
        <p:spPr>
          <a:xfrm>
            <a:off x="2902650" y="3593475"/>
            <a:ext cx="3338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3000"/>
              <a:buFont typeface="Archivo Black"/>
              <a:buNone/>
              <a:defRPr sz="3000">
                <a:latin typeface="Archivo Black"/>
                <a:ea typeface="Archivo Black"/>
                <a:cs typeface="Archivo Black"/>
                <a:sym typeface="Archivo Black"/>
              </a:defRPr>
            </a:lvl2pPr>
            <a:lvl3pPr lvl="2" rtl="0" algn="ctr">
              <a:spcBef>
                <a:spcPts val="0"/>
              </a:spcBef>
              <a:spcAft>
                <a:spcPts val="0"/>
              </a:spcAft>
              <a:buSzPts val="3000"/>
              <a:buFont typeface="Archivo Black"/>
              <a:buNone/>
              <a:defRPr sz="3000">
                <a:latin typeface="Archivo Black"/>
                <a:ea typeface="Archivo Black"/>
                <a:cs typeface="Archivo Black"/>
                <a:sym typeface="Archivo Black"/>
              </a:defRPr>
            </a:lvl3pPr>
            <a:lvl4pPr lvl="3" rtl="0" algn="ctr">
              <a:spcBef>
                <a:spcPts val="0"/>
              </a:spcBef>
              <a:spcAft>
                <a:spcPts val="0"/>
              </a:spcAft>
              <a:buSzPts val="3000"/>
              <a:buFont typeface="Archivo Black"/>
              <a:buNone/>
              <a:defRPr sz="3000">
                <a:latin typeface="Archivo Black"/>
                <a:ea typeface="Archivo Black"/>
                <a:cs typeface="Archivo Black"/>
                <a:sym typeface="Archivo Black"/>
              </a:defRPr>
            </a:lvl4pPr>
            <a:lvl5pPr lvl="4" rtl="0" algn="ctr">
              <a:spcBef>
                <a:spcPts val="0"/>
              </a:spcBef>
              <a:spcAft>
                <a:spcPts val="0"/>
              </a:spcAft>
              <a:buSzPts val="3000"/>
              <a:buFont typeface="Archivo Black"/>
              <a:buNone/>
              <a:defRPr sz="3000">
                <a:latin typeface="Archivo Black"/>
                <a:ea typeface="Archivo Black"/>
                <a:cs typeface="Archivo Black"/>
                <a:sym typeface="Archivo Black"/>
              </a:defRPr>
            </a:lvl5pPr>
            <a:lvl6pPr lvl="5" rtl="0" algn="ctr">
              <a:spcBef>
                <a:spcPts val="0"/>
              </a:spcBef>
              <a:spcAft>
                <a:spcPts val="0"/>
              </a:spcAft>
              <a:buSzPts val="3000"/>
              <a:buFont typeface="Archivo Black"/>
              <a:buNone/>
              <a:defRPr sz="3000">
                <a:latin typeface="Archivo Black"/>
                <a:ea typeface="Archivo Black"/>
                <a:cs typeface="Archivo Black"/>
                <a:sym typeface="Archivo Black"/>
              </a:defRPr>
            </a:lvl6pPr>
            <a:lvl7pPr lvl="6" rtl="0" algn="ctr">
              <a:spcBef>
                <a:spcPts val="0"/>
              </a:spcBef>
              <a:spcAft>
                <a:spcPts val="0"/>
              </a:spcAft>
              <a:buSzPts val="3000"/>
              <a:buFont typeface="Archivo Black"/>
              <a:buNone/>
              <a:defRPr sz="3000">
                <a:latin typeface="Archivo Black"/>
                <a:ea typeface="Archivo Black"/>
                <a:cs typeface="Archivo Black"/>
                <a:sym typeface="Archivo Black"/>
              </a:defRPr>
            </a:lvl7pPr>
            <a:lvl8pPr lvl="7" rtl="0" algn="ctr">
              <a:spcBef>
                <a:spcPts val="0"/>
              </a:spcBef>
              <a:spcAft>
                <a:spcPts val="0"/>
              </a:spcAft>
              <a:buSzPts val="3000"/>
              <a:buFont typeface="Archivo Black"/>
              <a:buNone/>
              <a:defRPr sz="3000">
                <a:latin typeface="Archivo Black"/>
                <a:ea typeface="Archivo Black"/>
                <a:cs typeface="Archivo Black"/>
                <a:sym typeface="Archivo Black"/>
              </a:defRPr>
            </a:lvl8pPr>
            <a:lvl9pPr lvl="8" rtl="0" algn="ctr">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178" name="Google Shape;178;p16"/>
          <p:cNvSpPr txBox="1"/>
          <p:nvPr>
            <p:ph idx="1" type="subTitle"/>
          </p:nvPr>
        </p:nvSpPr>
        <p:spPr>
          <a:xfrm>
            <a:off x="1884900" y="1660175"/>
            <a:ext cx="5374200" cy="189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179" name="Google Shape;179;p16"/>
          <p:cNvSpPr/>
          <p:nvPr/>
        </p:nvSpPr>
        <p:spPr>
          <a:xfrm>
            <a:off x="842400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6"/>
          <p:cNvSpPr/>
          <p:nvPr/>
        </p:nvSpPr>
        <p:spPr>
          <a:xfrm>
            <a:off x="7443000" y="-16528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6"/>
          <p:cNvSpPr/>
          <p:nvPr/>
        </p:nvSpPr>
        <p:spPr>
          <a:xfrm>
            <a:off x="8767350" y="101772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6"/>
          <p:cNvSpPr/>
          <p:nvPr/>
        </p:nvSpPr>
        <p:spPr>
          <a:xfrm>
            <a:off x="720000" y="-239575"/>
            <a:ext cx="510000" cy="510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6"/>
          <p:cNvSpPr/>
          <p:nvPr/>
        </p:nvSpPr>
        <p:spPr>
          <a:xfrm>
            <a:off x="-129600" y="-133350"/>
            <a:ext cx="849600" cy="84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 name="Google Shape;184;p16"/>
          <p:cNvGrpSpPr/>
          <p:nvPr/>
        </p:nvGrpSpPr>
        <p:grpSpPr>
          <a:xfrm>
            <a:off x="587948" y="1650882"/>
            <a:ext cx="1178434" cy="2421967"/>
            <a:chOff x="587948" y="1650882"/>
            <a:chExt cx="1178434" cy="2421967"/>
          </a:xfrm>
        </p:grpSpPr>
        <p:sp>
          <p:nvSpPr>
            <p:cNvPr id="185" name="Google Shape;185;p16"/>
            <p:cNvSpPr/>
            <p:nvPr/>
          </p:nvSpPr>
          <p:spPr>
            <a:xfrm>
              <a:off x="587948" y="2605392"/>
              <a:ext cx="185307" cy="175862"/>
            </a:xfrm>
            <a:custGeom>
              <a:rect b="b" l="l" r="r" t="t"/>
              <a:pathLst>
                <a:path extrusionOk="0" h="4971" w="5238">
                  <a:moveTo>
                    <a:pt x="2636" y="1"/>
                  </a:moveTo>
                  <a:lnTo>
                    <a:pt x="1802" y="1635"/>
                  </a:lnTo>
                  <a:lnTo>
                    <a:pt x="1" y="1902"/>
                  </a:lnTo>
                  <a:lnTo>
                    <a:pt x="1302" y="3170"/>
                  </a:lnTo>
                  <a:lnTo>
                    <a:pt x="1001" y="4971"/>
                  </a:lnTo>
                  <a:lnTo>
                    <a:pt x="2636" y="4137"/>
                  </a:lnTo>
                  <a:lnTo>
                    <a:pt x="4237" y="4971"/>
                  </a:lnTo>
                  <a:lnTo>
                    <a:pt x="3937" y="3170"/>
                  </a:lnTo>
                  <a:lnTo>
                    <a:pt x="5238" y="1902"/>
                  </a:lnTo>
                  <a:lnTo>
                    <a:pt x="3437" y="1635"/>
                  </a:lnTo>
                  <a:lnTo>
                    <a:pt x="26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6"/>
            <p:cNvSpPr/>
            <p:nvPr/>
          </p:nvSpPr>
          <p:spPr>
            <a:xfrm>
              <a:off x="1341734" y="16508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6"/>
            <p:cNvSpPr/>
            <p:nvPr/>
          </p:nvSpPr>
          <p:spPr>
            <a:xfrm>
              <a:off x="1457432" y="2537508"/>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6"/>
            <p:cNvSpPr/>
            <p:nvPr/>
          </p:nvSpPr>
          <p:spPr>
            <a:xfrm>
              <a:off x="1114309" y="33272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6"/>
            <p:cNvSpPr/>
            <p:nvPr/>
          </p:nvSpPr>
          <p:spPr>
            <a:xfrm>
              <a:off x="1695557" y="4004358"/>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 name="Google Shape;190;p16"/>
          <p:cNvGrpSpPr/>
          <p:nvPr/>
        </p:nvGrpSpPr>
        <p:grpSpPr>
          <a:xfrm>
            <a:off x="7377621" y="1650882"/>
            <a:ext cx="1178434" cy="2421967"/>
            <a:chOff x="7377621" y="1650882"/>
            <a:chExt cx="1178434" cy="2421967"/>
          </a:xfrm>
        </p:grpSpPr>
        <p:sp>
          <p:nvSpPr>
            <p:cNvPr id="191" name="Google Shape;191;p16"/>
            <p:cNvSpPr/>
            <p:nvPr/>
          </p:nvSpPr>
          <p:spPr>
            <a:xfrm flipH="1">
              <a:off x="8370748" y="2605392"/>
              <a:ext cx="185307" cy="175862"/>
            </a:xfrm>
            <a:custGeom>
              <a:rect b="b" l="l" r="r" t="t"/>
              <a:pathLst>
                <a:path extrusionOk="0" h="4971" w="5238">
                  <a:moveTo>
                    <a:pt x="2636" y="1"/>
                  </a:moveTo>
                  <a:lnTo>
                    <a:pt x="1802" y="1635"/>
                  </a:lnTo>
                  <a:lnTo>
                    <a:pt x="1" y="1902"/>
                  </a:lnTo>
                  <a:lnTo>
                    <a:pt x="1302" y="3170"/>
                  </a:lnTo>
                  <a:lnTo>
                    <a:pt x="1001" y="4971"/>
                  </a:lnTo>
                  <a:lnTo>
                    <a:pt x="2636" y="4137"/>
                  </a:lnTo>
                  <a:lnTo>
                    <a:pt x="4237" y="4971"/>
                  </a:lnTo>
                  <a:lnTo>
                    <a:pt x="3937" y="3170"/>
                  </a:lnTo>
                  <a:lnTo>
                    <a:pt x="5238" y="1902"/>
                  </a:lnTo>
                  <a:lnTo>
                    <a:pt x="3437" y="1635"/>
                  </a:lnTo>
                  <a:lnTo>
                    <a:pt x="26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6"/>
            <p:cNvSpPr/>
            <p:nvPr/>
          </p:nvSpPr>
          <p:spPr>
            <a:xfrm flipH="1">
              <a:off x="7686586" y="16508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6"/>
            <p:cNvSpPr/>
            <p:nvPr/>
          </p:nvSpPr>
          <p:spPr>
            <a:xfrm flipH="1">
              <a:off x="7615746" y="2537508"/>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6"/>
            <p:cNvSpPr/>
            <p:nvPr/>
          </p:nvSpPr>
          <p:spPr>
            <a:xfrm flipH="1">
              <a:off x="7914011" y="33272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6"/>
            <p:cNvSpPr/>
            <p:nvPr/>
          </p:nvSpPr>
          <p:spPr>
            <a:xfrm flipH="1">
              <a:off x="7377621" y="4004358"/>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1">
  <p:cSld name="CUSTOM_2_1">
    <p:bg>
      <p:bgPr>
        <a:solidFill>
          <a:schemeClr val="lt1"/>
        </a:solidFill>
      </p:bgPr>
    </p:bg>
    <p:spTree>
      <p:nvGrpSpPr>
        <p:cNvPr id="196" name="Shape 196"/>
        <p:cNvGrpSpPr/>
        <p:nvPr/>
      </p:nvGrpSpPr>
      <p:grpSpPr>
        <a:xfrm>
          <a:off x="0" y="0"/>
          <a:ext cx="0" cy="0"/>
          <a:chOff x="0" y="0"/>
          <a:chExt cx="0" cy="0"/>
        </a:xfrm>
      </p:grpSpPr>
      <p:sp>
        <p:nvSpPr>
          <p:cNvPr id="197" name="Google Shape;197;p17"/>
          <p:cNvSpPr txBox="1"/>
          <p:nvPr>
            <p:ph type="title"/>
          </p:nvPr>
        </p:nvSpPr>
        <p:spPr>
          <a:xfrm>
            <a:off x="720000" y="1510235"/>
            <a:ext cx="2211900" cy="540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Font typeface="Archivo Black"/>
              <a:buNone/>
              <a:defRPr sz="3000">
                <a:latin typeface="Archivo Black"/>
                <a:ea typeface="Archivo Black"/>
                <a:cs typeface="Archivo Black"/>
                <a:sym typeface="Archivo Black"/>
              </a:defRPr>
            </a:lvl2pPr>
            <a:lvl3pPr lvl="2" rtl="0">
              <a:spcBef>
                <a:spcPts val="0"/>
              </a:spcBef>
              <a:spcAft>
                <a:spcPts val="0"/>
              </a:spcAft>
              <a:buSzPts val="3000"/>
              <a:buFont typeface="Archivo Black"/>
              <a:buNone/>
              <a:defRPr sz="3000">
                <a:latin typeface="Archivo Black"/>
                <a:ea typeface="Archivo Black"/>
                <a:cs typeface="Archivo Black"/>
                <a:sym typeface="Archivo Black"/>
              </a:defRPr>
            </a:lvl3pPr>
            <a:lvl4pPr lvl="3" rtl="0">
              <a:spcBef>
                <a:spcPts val="0"/>
              </a:spcBef>
              <a:spcAft>
                <a:spcPts val="0"/>
              </a:spcAft>
              <a:buSzPts val="3000"/>
              <a:buFont typeface="Archivo Black"/>
              <a:buNone/>
              <a:defRPr sz="3000">
                <a:latin typeface="Archivo Black"/>
                <a:ea typeface="Archivo Black"/>
                <a:cs typeface="Archivo Black"/>
                <a:sym typeface="Archivo Black"/>
              </a:defRPr>
            </a:lvl4pPr>
            <a:lvl5pPr lvl="4" rtl="0">
              <a:spcBef>
                <a:spcPts val="0"/>
              </a:spcBef>
              <a:spcAft>
                <a:spcPts val="0"/>
              </a:spcAft>
              <a:buSzPts val="3000"/>
              <a:buFont typeface="Archivo Black"/>
              <a:buNone/>
              <a:defRPr sz="3000">
                <a:latin typeface="Archivo Black"/>
                <a:ea typeface="Archivo Black"/>
                <a:cs typeface="Archivo Black"/>
                <a:sym typeface="Archivo Black"/>
              </a:defRPr>
            </a:lvl5pPr>
            <a:lvl6pPr lvl="5" rtl="0">
              <a:spcBef>
                <a:spcPts val="0"/>
              </a:spcBef>
              <a:spcAft>
                <a:spcPts val="0"/>
              </a:spcAft>
              <a:buSzPts val="3000"/>
              <a:buFont typeface="Archivo Black"/>
              <a:buNone/>
              <a:defRPr sz="3000">
                <a:latin typeface="Archivo Black"/>
                <a:ea typeface="Archivo Black"/>
                <a:cs typeface="Archivo Black"/>
                <a:sym typeface="Archivo Black"/>
              </a:defRPr>
            </a:lvl6pPr>
            <a:lvl7pPr lvl="6" rtl="0">
              <a:spcBef>
                <a:spcPts val="0"/>
              </a:spcBef>
              <a:spcAft>
                <a:spcPts val="0"/>
              </a:spcAft>
              <a:buSzPts val="3000"/>
              <a:buFont typeface="Archivo Black"/>
              <a:buNone/>
              <a:defRPr sz="3000">
                <a:latin typeface="Archivo Black"/>
                <a:ea typeface="Archivo Black"/>
                <a:cs typeface="Archivo Black"/>
                <a:sym typeface="Archivo Black"/>
              </a:defRPr>
            </a:lvl7pPr>
            <a:lvl8pPr lvl="7" rtl="0">
              <a:spcBef>
                <a:spcPts val="0"/>
              </a:spcBef>
              <a:spcAft>
                <a:spcPts val="0"/>
              </a:spcAft>
              <a:buSzPts val="3000"/>
              <a:buFont typeface="Archivo Black"/>
              <a:buNone/>
              <a:defRPr sz="3000">
                <a:latin typeface="Archivo Black"/>
                <a:ea typeface="Archivo Black"/>
                <a:cs typeface="Archivo Black"/>
                <a:sym typeface="Archivo Black"/>
              </a:defRPr>
            </a:lvl8pPr>
            <a:lvl9pPr lvl="8" rtl="0">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198" name="Google Shape;198;p17"/>
          <p:cNvSpPr txBox="1"/>
          <p:nvPr>
            <p:ph idx="1" type="subTitle"/>
          </p:nvPr>
        </p:nvSpPr>
        <p:spPr>
          <a:xfrm>
            <a:off x="720000" y="2174365"/>
            <a:ext cx="2574600" cy="145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99" name="Google Shape;199;p17"/>
          <p:cNvSpPr/>
          <p:nvPr/>
        </p:nvSpPr>
        <p:spPr>
          <a:xfrm flipH="1">
            <a:off x="-12960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7"/>
          <p:cNvSpPr/>
          <p:nvPr/>
        </p:nvSpPr>
        <p:spPr>
          <a:xfrm flipH="1">
            <a:off x="833250" y="-18433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7"/>
          <p:cNvSpPr/>
          <p:nvPr/>
        </p:nvSpPr>
        <p:spPr>
          <a:xfrm flipH="1">
            <a:off x="323250" y="3645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7"/>
          <p:cNvSpPr/>
          <p:nvPr/>
        </p:nvSpPr>
        <p:spPr>
          <a:xfrm flipH="1">
            <a:off x="8424000" y="4603500"/>
            <a:ext cx="849600" cy="84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203" name="Shape 203"/>
        <p:cNvGrpSpPr/>
        <p:nvPr/>
      </p:nvGrpSpPr>
      <p:grpSpPr>
        <a:xfrm>
          <a:off x="0" y="0"/>
          <a:ext cx="0" cy="0"/>
          <a:chOff x="0" y="0"/>
          <a:chExt cx="0" cy="0"/>
        </a:xfrm>
      </p:grpSpPr>
      <p:sp>
        <p:nvSpPr>
          <p:cNvPr id="204" name="Google Shape;204;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000"/>
              <a:buFont typeface="Archivo Black"/>
              <a:buNone/>
              <a:defRPr sz="3000">
                <a:latin typeface="Archivo Black"/>
                <a:ea typeface="Archivo Black"/>
                <a:cs typeface="Archivo Black"/>
                <a:sym typeface="Archivo Black"/>
              </a:defRPr>
            </a:lvl2pPr>
            <a:lvl3pPr lvl="2" rtl="0" algn="ctr">
              <a:spcBef>
                <a:spcPts val="0"/>
              </a:spcBef>
              <a:spcAft>
                <a:spcPts val="0"/>
              </a:spcAft>
              <a:buSzPts val="3000"/>
              <a:buFont typeface="Archivo Black"/>
              <a:buNone/>
              <a:defRPr sz="3000">
                <a:latin typeface="Archivo Black"/>
                <a:ea typeface="Archivo Black"/>
                <a:cs typeface="Archivo Black"/>
                <a:sym typeface="Archivo Black"/>
              </a:defRPr>
            </a:lvl3pPr>
            <a:lvl4pPr lvl="3" rtl="0" algn="ctr">
              <a:spcBef>
                <a:spcPts val="0"/>
              </a:spcBef>
              <a:spcAft>
                <a:spcPts val="0"/>
              </a:spcAft>
              <a:buSzPts val="3000"/>
              <a:buFont typeface="Archivo Black"/>
              <a:buNone/>
              <a:defRPr sz="3000">
                <a:latin typeface="Archivo Black"/>
                <a:ea typeface="Archivo Black"/>
                <a:cs typeface="Archivo Black"/>
                <a:sym typeface="Archivo Black"/>
              </a:defRPr>
            </a:lvl4pPr>
            <a:lvl5pPr lvl="4" rtl="0" algn="ctr">
              <a:spcBef>
                <a:spcPts val="0"/>
              </a:spcBef>
              <a:spcAft>
                <a:spcPts val="0"/>
              </a:spcAft>
              <a:buSzPts val="3000"/>
              <a:buFont typeface="Archivo Black"/>
              <a:buNone/>
              <a:defRPr sz="3000">
                <a:latin typeface="Archivo Black"/>
                <a:ea typeface="Archivo Black"/>
                <a:cs typeface="Archivo Black"/>
                <a:sym typeface="Archivo Black"/>
              </a:defRPr>
            </a:lvl5pPr>
            <a:lvl6pPr lvl="5" rtl="0" algn="ctr">
              <a:spcBef>
                <a:spcPts val="0"/>
              </a:spcBef>
              <a:spcAft>
                <a:spcPts val="0"/>
              </a:spcAft>
              <a:buSzPts val="3000"/>
              <a:buFont typeface="Archivo Black"/>
              <a:buNone/>
              <a:defRPr sz="3000">
                <a:latin typeface="Archivo Black"/>
                <a:ea typeface="Archivo Black"/>
                <a:cs typeface="Archivo Black"/>
                <a:sym typeface="Archivo Black"/>
              </a:defRPr>
            </a:lvl6pPr>
            <a:lvl7pPr lvl="6" rtl="0" algn="ctr">
              <a:spcBef>
                <a:spcPts val="0"/>
              </a:spcBef>
              <a:spcAft>
                <a:spcPts val="0"/>
              </a:spcAft>
              <a:buSzPts val="3000"/>
              <a:buFont typeface="Archivo Black"/>
              <a:buNone/>
              <a:defRPr sz="3000">
                <a:latin typeface="Archivo Black"/>
                <a:ea typeface="Archivo Black"/>
                <a:cs typeface="Archivo Black"/>
                <a:sym typeface="Archivo Black"/>
              </a:defRPr>
            </a:lvl7pPr>
            <a:lvl8pPr lvl="7" rtl="0" algn="ctr">
              <a:spcBef>
                <a:spcPts val="0"/>
              </a:spcBef>
              <a:spcAft>
                <a:spcPts val="0"/>
              </a:spcAft>
              <a:buSzPts val="3000"/>
              <a:buFont typeface="Archivo Black"/>
              <a:buNone/>
              <a:defRPr sz="3000">
                <a:latin typeface="Archivo Black"/>
                <a:ea typeface="Archivo Black"/>
                <a:cs typeface="Archivo Black"/>
                <a:sym typeface="Archivo Black"/>
              </a:defRPr>
            </a:lvl8pPr>
            <a:lvl9pPr lvl="8" rtl="0" algn="ctr">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205" name="Google Shape;205;p18"/>
          <p:cNvSpPr txBox="1"/>
          <p:nvPr>
            <p:ph idx="1" type="subTitle"/>
          </p:nvPr>
        </p:nvSpPr>
        <p:spPr>
          <a:xfrm>
            <a:off x="720000" y="1986750"/>
            <a:ext cx="2428500" cy="39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rtl="0" algn="ctr">
              <a:lnSpc>
                <a:spcPct val="100000"/>
              </a:lnSpc>
              <a:spcBef>
                <a:spcPts val="1600"/>
              </a:spcBef>
              <a:spcAft>
                <a:spcPts val="0"/>
              </a:spcAft>
              <a:buClr>
                <a:schemeClr val="accent2"/>
              </a:buClr>
              <a:buSzPts val="1400"/>
              <a:buNone/>
              <a:defRPr>
                <a:solidFill>
                  <a:schemeClr val="accent2"/>
                </a:solidFill>
              </a:defRPr>
            </a:lvl2pPr>
            <a:lvl3pPr lvl="2" rtl="0" algn="ctr">
              <a:lnSpc>
                <a:spcPct val="100000"/>
              </a:lnSpc>
              <a:spcBef>
                <a:spcPts val="1600"/>
              </a:spcBef>
              <a:spcAft>
                <a:spcPts val="0"/>
              </a:spcAft>
              <a:buClr>
                <a:schemeClr val="accent2"/>
              </a:buClr>
              <a:buSzPts val="1400"/>
              <a:buNone/>
              <a:defRPr>
                <a:solidFill>
                  <a:schemeClr val="accent2"/>
                </a:solidFill>
              </a:defRPr>
            </a:lvl3pPr>
            <a:lvl4pPr lvl="3" rtl="0" algn="ctr">
              <a:lnSpc>
                <a:spcPct val="100000"/>
              </a:lnSpc>
              <a:spcBef>
                <a:spcPts val="1600"/>
              </a:spcBef>
              <a:spcAft>
                <a:spcPts val="0"/>
              </a:spcAft>
              <a:buClr>
                <a:schemeClr val="accent2"/>
              </a:buClr>
              <a:buSzPts val="1400"/>
              <a:buNone/>
              <a:defRPr>
                <a:solidFill>
                  <a:schemeClr val="accent2"/>
                </a:solidFill>
              </a:defRPr>
            </a:lvl4pPr>
            <a:lvl5pPr lvl="4" rtl="0" algn="ctr">
              <a:lnSpc>
                <a:spcPct val="100000"/>
              </a:lnSpc>
              <a:spcBef>
                <a:spcPts val="1600"/>
              </a:spcBef>
              <a:spcAft>
                <a:spcPts val="0"/>
              </a:spcAft>
              <a:buClr>
                <a:schemeClr val="accent2"/>
              </a:buClr>
              <a:buSzPts val="1400"/>
              <a:buNone/>
              <a:defRPr>
                <a:solidFill>
                  <a:schemeClr val="accent2"/>
                </a:solidFill>
              </a:defRPr>
            </a:lvl5pPr>
            <a:lvl6pPr lvl="5" rtl="0" algn="ctr">
              <a:lnSpc>
                <a:spcPct val="100000"/>
              </a:lnSpc>
              <a:spcBef>
                <a:spcPts val="1600"/>
              </a:spcBef>
              <a:spcAft>
                <a:spcPts val="0"/>
              </a:spcAft>
              <a:buClr>
                <a:schemeClr val="accent2"/>
              </a:buClr>
              <a:buSzPts val="1400"/>
              <a:buNone/>
              <a:defRPr>
                <a:solidFill>
                  <a:schemeClr val="accent2"/>
                </a:solidFill>
              </a:defRPr>
            </a:lvl6pPr>
            <a:lvl7pPr lvl="6" rtl="0" algn="ctr">
              <a:lnSpc>
                <a:spcPct val="100000"/>
              </a:lnSpc>
              <a:spcBef>
                <a:spcPts val="1600"/>
              </a:spcBef>
              <a:spcAft>
                <a:spcPts val="0"/>
              </a:spcAft>
              <a:buClr>
                <a:schemeClr val="accent2"/>
              </a:buClr>
              <a:buSzPts val="1400"/>
              <a:buNone/>
              <a:defRPr>
                <a:solidFill>
                  <a:schemeClr val="accent2"/>
                </a:solidFill>
              </a:defRPr>
            </a:lvl7pPr>
            <a:lvl8pPr lvl="7" rtl="0" algn="ctr">
              <a:lnSpc>
                <a:spcPct val="100000"/>
              </a:lnSpc>
              <a:spcBef>
                <a:spcPts val="1600"/>
              </a:spcBef>
              <a:spcAft>
                <a:spcPts val="0"/>
              </a:spcAft>
              <a:buClr>
                <a:schemeClr val="accent2"/>
              </a:buClr>
              <a:buSzPts val="1400"/>
              <a:buNone/>
              <a:defRPr>
                <a:solidFill>
                  <a:schemeClr val="accent2"/>
                </a:solidFill>
              </a:defRPr>
            </a:lvl8pPr>
            <a:lvl9pPr lvl="8" rtl="0"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206" name="Google Shape;206;p18"/>
          <p:cNvSpPr txBox="1"/>
          <p:nvPr>
            <p:ph idx="2" type="subTitle"/>
          </p:nvPr>
        </p:nvSpPr>
        <p:spPr>
          <a:xfrm>
            <a:off x="877050" y="2331150"/>
            <a:ext cx="2114400" cy="52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7" name="Google Shape;207;p18"/>
          <p:cNvSpPr txBox="1"/>
          <p:nvPr>
            <p:ph idx="3" type="subTitle"/>
          </p:nvPr>
        </p:nvSpPr>
        <p:spPr>
          <a:xfrm>
            <a:off x="3357750" y="1986750"/>
            <a:ext cx="2428500" cy="39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rtl="0" algn="ctr">
              <a:lnSpc>
                <a:spcPct val="100000"/>
              </a:lnSpc>
              <a:spcBef>
                <a:spcPts val="1600"/>
              </a:spcBef>
              <a:spcAft>
                <a:spcPts val="0"/>
              </a:spcAft>
              <a:buClr>
                <a:schemeClr val="accent2"/>
              </a:buClr>
              <a:buSzPts val="1400"/>
              <a:buNone/>
              <a:defRPr>
                <a:solidFill>
                  <a:schemeClr val="accent2"/>
                </a:solidFill>
              </a:defRPr>
            </a:lvl2pPr>
            <a:lvl3pPr lvl="2" rtl="0" algn="ctr">
              <a:lnSpc>
                <a:spcPct val="100000"/>
              </a:lnSpc>
              <a:spcBef>
                <a:spcPts val="1600"/>
              </a:spcBef>
              <a:spcAft>
                <a:spcPts val="0"/>
              </a:spcAft>
              <a:buClr>
                <a:schemeClr val="accent2"/>
              </a:buClr>
              <a:buSzPts val="1400"/>
              <a:buNone/>
              <a:defRPr>
                <a:solidFill>
                  <a:schemeClr val="accent2"/>
                </a:solidFill>
              </a:defRPr>
            </a:lvl3pPr>
            <a:lvl4pPr lvl="3" rtl="0" algn="ctr">
              <a:lnSpc>
                <a:spcPct val="100000"/>
              </a:lnSpc>
              <a:spcBef>
                <a:spcPts val="1600"/>
              </a:spcBef>
              <a:spcAft>
                <a:spcPts val="0"/>
              </a:spcAft>
              <a:buClr>
                <a:schemeClr val="accent2"/>
              </a:buClr>
              <a:buSzPts val="1400"/>
              <a:buNone/>
              <a:defRPr>
                <a:solidFill>
                  <a:schemeClr val="accent2"/>
                </a:solidFill>
              </a:defRPr>
            </a:lvl4pPr>
            <a:lvl5pPr lvl="4" rtl="0" algn="ctr">
              <a:lnSpc>
                <a:spcPct val="100000"/>
              </a:lnSpc>
              <a:spcBef>
                <a:spcPts val="1600"/>
              </a:spcBef>
              <a:spcAft>
                <a:spcPts val="0"/>
              </a:spcAft>
              <a:buClr>
                <a:schemeClr val="accent2"/>
              </a:buClr>
              <a:buSzPts val="1400"/>
              <a:buNone/>
              <a:defRPr>
                <a:solidFill>
                  <a:schemeClr val="accent2"/>
                </a:solidFill>
              </a:defRPr>
            </a:lvl5pPr>
            <a:lvl6pPr lvl="5" rtl="0" algn="ctr">
              <a:lnSpc>
                <a:spcPct val="100000"/>
              </a:lnSpc>
              <a:spcBef>
                <a:spcPts val="1600"/>
              </a:spcBef>
              <a:spcAft>
                <a:spcPts val="0"/>
              </a:spcAft>
              <a:buClr>
                <a:schemeClr val="accent2"/>
              </a:buClr>
              <a:buSzPts val="1400"/>
              <a:buNone/>
              <a:defRPr>
                <a:solidFill>
                  <a:schemeClr val="accent2"/>
                </a:solidFill>
              </a:defRPr>
            </a:lvl6pPr>
            <a:lvl7pPr lvl="6" rtl="0" algn="ctr">
              <a:lnSpc>
                <a:spcPct val="100000"/>
              </a:lnSpc>
              <a:spcBef>
                <a:spcPts val="1600"/>
              </a:spcBef>
              <a:spcAft>
                <a:spcPts val="0"/>
              </a:spcAft>
              <a:buClr>
                <a:schemeClr val="accent2"/>
              </a:buClr>
              <a:buSzPts val="1400"/>
              <a:buNone/>
              <a:defRPr>
                <a:solidFill>
                  <a:schemeClr val="accent2"/>
                </a:solidFill>
              </a:defRPr>
            </a:lvl7pPr>
            <a:lvl8pPr lvl="7" rtl="0" algn="ctr">
              <a:lnSpc>
                <a:spcPct val="100000"/>
              </a:lnSpc>
              <a:spcBef>
                <a:spcPts val="1600"/>
              </a:spcBef>
              <a:spcAft>
                <a:spcPts val="0"/>
              </a:spcAft>
              <a:buClr>
                <a:schemeClr val="accent2"/>
              </a:buClr>
              <a:buSzPts val="1400"/>
              <a:buNone/>
              <a:defRPr>
                <a:solidFill>
                  <a:schemeClr val="accent2"/>
                </a:solidFill>
              </a:defRPr>
            </a:lvl8pPr>
            <a:lvl9pPr lvl="8" rtl="0"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208" name="Google Shape;208;p18"/>
          <p:cNvSpPr txBox="1"/>
          <p:nvPr>
            <p:ph idx="4" type="subTitle"/>
          </p:nvPr>
        </p:nvSpPr>
        <p:spPr>
          <a:xfrm>
            <a:off x="3514800" y="2331150"/>
            <a:ext cx="2114400" cy="52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9" name="Google Shape;209;p18"/>
          <p:cNvSpPr txBox="1"/>
          <p:nvPr>
            <p:ph idx="5" type="subTitle"/>
          </p:nvPr>
        </p:nvSpPr>
        <p:spPr>
          <a:xfrm>
            <a:off x="5995500" y="1986750"/>
            <a:ext cx="2428500" cy="39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rtl="0" algn="ctr">
              <a:lnSpc>
                <a:spcPct val="100000"/>
              </a:lnSpc>
              <a:spcBef>
                <a:spcPts val="1600"/>
              </a:spcBef>
              <a:spcAft>
                <a:spcPts val="0"/>
              </a:spcAft>
              <a:buClr>
                <a:schemeClr val="accent2"/>
              </a:buClr>
              <a:buSzPts val="1400"/>
              <a:buNone/>
              <a:defRPr>
                <a:solidFill>
                  <a:schemeClr val="accent2"/>
                </a:solidFill>
              </a:defRPr>
            </a:lvl2pPr>
            <a:lvl3pPr lvl="2" rtl="0" algn="ctr">
              <a:lnSpc>
                <a:spcPct val="100000"/>
              </a:lnSpc>
              <a:spcBef>
                <a:spcPts val="1600"/>
              </a:spcBef>
              <a:spcAft>
                <a:spcPts val="0"/>
              </a:spcAft>
              <a:buClr>
                <a:schemeClr val="accent2"/>
              </a:buClr>
              <a:buSzPts val="1400"/>
              <a:buNone/>
              <a:defRPr>
                <a:solidFill>
                  <a:schemeClr val="accent2"/>
                </a:solidFill>
              </a:defRPr>
            </a:lvl3pPr>
            <a:lvl4pPr lvl="3" rtl="0" algn="ctr">
              <a:lnSpc>
                <a:spcPct val="100000"/>
              </a:lnSpc>
              <a:spcBef>
                <a:spcPts val="1600"/>
              </a:spcBef>
              <a:spcAft>
                <a:spcPts val="0"/>
              </a:spcAft>
              <a:buClr>
                <a:schemeClr val="accent2"/>
              </a:buClr>
              <a:buSzPts val="1400"/>
              <a:buNone/>
              <a:defRPr>
                <a:solidFill>
                  <a:schemeClr val="accent2"/>
                </a:solidFill>
              </a:defRPr>
            </a:lvl4pPr>
            <a:lvl5pPr lvl="4" rtl="0" algn="ctr">
              <a:lnSpc>
                <a:spcPct val="100000"/>
              </a:lnSpc>
              <a:spcBef>
                <a:spcPts val="1600"/>
              </a:spcBef>
              <a:spcAft>
                <a:spcPts val="0"/>
              </a:spcAft>
              <a:buClr>
                <a:schemeClr val="accent2"/>
              </a:buClr>
              <a:buSzPts val="1400"/>
              <a:buNone/>
              <a:defRPr>
                <a:solidFill>
                  <a:schemeClr val="accent2"/>
                </a:solidFill>
              </a:defRPr>
            </a:lvl5pPr>
            <a:lvl6pPr lvl="5" rtl="0" algn="ctr">
              <a:lnSpc>
                <a:spcPct val="100000"/>
              </a:lnSpc>
              <a:spcBef>
                <a:spcPts val="1600"/>
              </a:spcBef>
              <a:spcAft>
                <a:spcPts val="0"/>
              </a:spcAft>
              <a:buClr>
                <a:schemeClr val="accent2"/>
              </a:buClr>
              <a:buSzPts val="1400"/>
              <a:buNone/>
              <a:defRPr>
                <a:solidFill>
                  <a:schemeClr val="accent2"/>
                </a:solidFill>
              </a:defRPr>
            </a:lvl6pPr>
            <a:lvl7pPr lvl="6" rtl="0" algn="ctr">
              <a:lnSpc>
                <a:spcPct val="100000"/>
              </a:lnSpc>
              <a:spcBef>
                <a:spcPts val="1600"/>
              </a:spcBef>
              <a:spcAft>
                <a:spcPts val="0"/>
              </a:spcAft>
              <a:buClr>
                <a:schemeClr val="accent2"/>
              </a:buClr>
              <a:buSzPts val="1400"/>
              <a:buNone/>
              <a:defRPr>
                <a:solidFill>
                  <a:schemeClr val="accent2"/>
                </a:solidFill>
              </a:defRPr>
            </a:lvl7pPr>
            <a:lvl8pPr lvl="7" rtl="0" algn="ctr">
              <a:lnSpc>
                <a:spcPct val="100000"/>
              </a:lnSpc>
              <a:spcBef>
                <a:spcPts val="1600"/>
              </a:spcBef>
              <a:spcAft>
                <a:spcPts val="0"/>
              </a:spcAft>
              <a:buClr>
                <a:schemeClr val="accent2"/>
              </a:buClr>
              <a:buSzPts val="1400"/>
              <a:buNone/>
              <a:defRPr>
                <a:solidFill>
                  <a:schemeClr val="accent2"/>
                </a:solidFill>
              </a:defRPr>
            </a:lvl8pPr>
            <a:lvl9pPr lvl="8" rtl="0"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210" name="Google Shape;210;p18"/>
          <p:cNvSpPr txBox="1"/>
          <p:nvPr>
            <p:ph idx="6" type="subTitle"/>
          </p:nvPr>
        </p:nvSpPr>
        <p:spPr>
          <a:xfrm>
            <a:off x="6152550" y="2331150"/>
            <a:ext cx="2114400" cy="52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1" name="Google Shape;211;p18"/>
          <p:cNvSpPr txBox="1"/>
          <p:nvPr>
            <p:ph idx="7" type="subTitle"/>
          </p:nvPr>
        </p:nvSpPr>
        <p:spPr>
          <a:xfrm>
            <a:off x="720000" y="3738300"/>
            <a:ext cx="2428500" cy="39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rtl="0" algn="ctr">
              <a:lnSpc>
                <a:spcPct val="100000"/>
              </a:lnSpc>
              <a:spcBef>
                <a:spcPts val="1600"/>
              </a:spcBef>
              <a:spcAft>
                <a:spcPts val="0"/>
              </a:spcAft>
              <a:buClr>
                <a:schemeClr val="accent2"/>
              </a:buClr>
              <a:buSzPts val="1400"/>
              <a:buNone/>
              <a:defRPr>
                <a:solidFill>
                  <a:schemeClr val="accent2"/>
                </a:solidFill>
              </a:defRPr>
            </a:lvl2pPr>
            <a:lvl3pPr lvl="2" rtl="0" algn="ctr">
              <a:lnSpc>
                <a:spcPct val="100000"/>
              </a:lnSpc>
              <a:spcBef>
                <a:spcPts val="1600"/>
              </a:spcBef>
              <a:spcAft>
                <a:spcPts val="0"/>
              </a:spcAft>
              <a:buClr>
                <a:schemeClr val="accent2"/>
              </a:buClr>
              <a:buSzPts val="1400"/>
              <a:buNone/>
              <a:defRPr>
                <a:solidFill>
                  <a:schemeClr val="accent2"/>
                </a:solidFill>
              </a:defRPr>
            </a:lvl3pPr>
            <a:lvl4pPr lvl="3" rtl="0" algn="ctr">
              <a:lnSpc>
                <a:spcPct val="100000"/>
              </a:lnSpc>
              <a:spcBef>
                <a:spcPts val="1600"/>
              </a:spcBef>
              <a:spcAft>
                <a:spcPts val="0"/>
              </a:spcAft>
              <a:buClr>
                <a:schemeClr val="accent2"/>
              </a:buClr>
              <a:buSzPts val="1400"/>
              <a:buNone/>
              <a:defRPr>
                <a:solidFill>
                  <a:schemeClr val="accent2"/>
                </a:solidFill>
              </a:defRPr>
            </a:lvl4pPr>
            <a:lvl5pPr lvl="4" rtl="0" algn="ctr">
              <a:lnSpc>
                <a:spcPct val="100000"/>
              </a:lnSpc>
              <a:spcBef>
                <a:spcPts val="1600"/>
              </a:spcBef>
              <a:spcAft>
                <a:spcPts val="0"/>
              </a:spcAft>
              <a:buClr>
                <a:schemeClr val="accent2"/>
              </a:buClr>
              <a:buSzPts val="1400"/>
              <a:buNone/>
              <a:defRPr>
                <a:solidFill>
                  <a:schemeClr val="accent2"/>
                </a:solidFill>
              </a:defRPr>
            </a:lvl5pPr>
            <a:lvl6pPr lvl="5" rtl="0" algn="ctr">
              <a:lnSpc>
                <a:spcPct val="100000"/>
              </a:lnSpc>
              <a:spcBef>
                <a:spcPts val="1600"/>
              </a:spcBef>
              <a:spcAft>
                <a:spcPts val="0"/>
              </a:spcAft>
              <a:buClr>
                <a:schemeClr val="accent2"/>
              </a:buClr>
              <a:buSzPts val="1400"/>
              <a:buNone/>
              <a:defRPr>
                <a:solidFill>
                  <a:schemeClr val="accent2"/>
                </a:solidFill>
              </a:defRPr>
            </a:lvl6pPr>
            <a:lvl7pPr lvl="6" rtl="0" algn="ctr">
              <a:lnSpc>
                <a:spcPct val="100000"/>
              </a:lnSpc>
              <a:spcBef>
                <a:spcPts val="1600"/>
              </a:spcBef>
              <a:spcAft>
                <a:spcPts val="0"/>
              </a:spcAft>
              <a:buClr>
                <a:schemeClr val="accent2"/>
              </a:buClr>
              <a:buSzPts val="1400"/>
              <a:buNone/>
              <a:defRPr>
                <a:solidFill>
                  <a:schemeClr val="accent2"/>
                </a:solidFill>
              </a:defRPr>
            </a:lvl7pPr>
            <a:lvl8pPr lvl="7" rtl="0" algn="ctr">
              <a:lnSpc>
                <a:spcPct val="100000"/>
              </a:lnSpc>
              <a:spcBef>
                <a:spcPts val="1600"/>
              </a:spcBef>
              <a:spcAft>
                <a:spcPts val="0"/>
              </a:spcAft>
              <a:buClr>
                <a:schemeClr val="accent2"/>
              </a:buClr>
              <a:buSzPts val="1400"/>
              <a:buNone/>
              <a:defRPr>
                <a:solidFill>
                  <a:schemeClr val="accent2"/>
                </a:solidFill>
              </a:defRPr>
            </a:lvl8pPr>
            <a:lvl9pPr lvl="8" rtl="0"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212" name="Google Shape;212;p18"/>
          <p:cNvSpPr txBox="1"/>
          <p:nvPr>
            <p:ph idx="8" type="subTitle"/>
          </p:nvPr>
        </p:nvSpPr>
        <p:spPr>
          <a:xfrm>
            <a:off x="877050" y="4082700"/>
            <a:ext cx="2114400" cy="52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3" name="Google Shape;213;p18"/>
          <p:cNvSpPr txBox="1"/>
          <p:nvPr>
            <p:ph idx="9" type="subTitle"/>
          </p:nvPr>
        </p:nvSpPr>
        <p:spPr>
          <a:xfrm>
            <a:off x="3357750" y="3738300"/>
            <a:ext cx="2428500" cy="39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rtl="0" algn="ctr">
              <a:lnSpc>
                <a:spcPct val="100000"/>
              </a:lnSpc>
              <a:spcBef>
                <a:spcPts val="1600"/>
              </a:spcBef>
              <a:spcAft>
                <a:spcPts val="0"/>
              </a:spcAft>
              <a:buClr>
                <a:schemeClr val="accent2"/>
              </a:buClr>
              <a:buSzPts val="1400"/>
              <a:buNone/>
              <a:defRPr>
                <a:solidFill>
                  <a:schemeClr val="accent2"/>
                </a:solidFill>
              </a:defRPr>
            </a:lvl2pPr>
            <a:lvl3pPr lvl="2" rtl="0" algn="ctr">
              <a:lnSpc>
                <a:spcPct val="100000"/>
              </a:lnSpc>
              <a:spcBef>
                <a:spcPts val="1600"/>
              </a:spcBef>
              <a:spcAft>
                <a:spcPts val="0"/>
              </a:spcAft>
              <a:buClr>
                <a:schemeClr val="accent2"/>
              </a:buClr>
              <a:buSzPts val="1400"/>
              <a:buNone/>
              <a:defRPr>
                <a:solidFill>
                  <a:schemeClr val="accent2"/>
                </a:solidFill>
              </a:defRPr>
            </a:lvl3pPr>
            <a:lvl4pPr lvl="3" rtl="0" algn="ctr">
              <a:lnSpc>
                <a:spcPct val="100000"/>
              </a:lnSpc>
              <a:spcBef>
                <a:spcPts val="1600"/>
              </a:spcBef>
              <a:spcAft>
                <a:spcPts val="0"/>
              </a:spcAft>
              <a:buClr>
                <a:schemeClr val="accent2"/>
              </a:buClr>
              <a:buSzPts val="1400"/>
              <a:buNone/>
              <a:defRPr>
                <a:solidFill>
                  <a:schemeClr val="accent2"/>
                </a:solidFill>
              </a:defRPr>
            </a:lvl4pPr>
            <a:lvl5pPr lvl="4" rtl="0" algn="ctr">
              <a:lnSpc>
                <a:spcPct val="100000"/>
              </a:lnSpc>
              <a:spcBef>
                <a:spcPts val="1600"/>
              </a:spcBef>
              <a:spcAft>
                <a:spcPts val="0"/>
              </a:spcAft>
              <a:buClr>
                <a:schemeClr val="accent2"/>
              </a:buClr>
              <a:buSzPts val="1400"/>
              <a:buNone/>
              <a:defRPr>
                <a:solidFill>
                  <a:schemeClr val="accent2"/>
                </a:solidFill>
              </a:defRPr>
            </a:lvl5pPr>
            <a:lvl6pPr lvl="5" rtl="0" algn="ctr">
              <a:lnSpc>
                <a:spcPct val="100000"/>
              </a:lnSpc>
              <a:spcBef>
                <a:spcPts val="1600"/>
              </a:spcBef>
              <a:spcAft>
                <a:spcPts val="0"/>
              </a:spcAft>
              <a:buClr>
                <a:schemeClr val="accent2"/>
              </a:buClr>
              <a:buSzPts val="1400"/>
              <a:buNone/>
              <a:defRPr>
                <a:solidFill>
                  <a:schemeClr val="accent2"/>
                </a:solidFill>
              </a:defRPr>
            </a:lvl6pPr>
            <a:lvl7pPr lvl="6" rtl="0" algn="ctr">
              <a:lnSpc>
                <a:spcPct val="100000"/>
              </a:lnSpc>
              <a:spcBef>
                <a:spcPts val="1600"/>
              </a:spcBef>
              <a:spcAft>
                <a:spcPts val="0"/>
              </a:spcAft>
              <a:buClr>
                <a:schemeClr val="accent2"/>
              </a:buClr>
              <a:buSzPts val="1400"/>
              <a:buNone/>
              <a:defRPr>
                <a:solidFill>
                  <a:schemeClr val="accent2"/>
                </a:solidFill>
              </a:defRPr>
            </a:lvl7pPr>
            <a:lvl8pPr lvl="7" rtl="0" algn="ctr">
              <a:lnSpc>
                <a:spcPct val="100000"/>
              </a:lnSpc>
              <a:spcBef>
                <a:spcPts val="1600"/>
              </a:spcBef>
              <a:spcAft>
                <a:spcPts val="0"/>
              </a:spcAft>
              <a:buClr>
                <a:schemeClr val="accent2"/>
              </a:buClr>
              <a:buSzPts val="1400"/>
              <a:buNone/>
              <a:defRPr>
                <a:solidFill>
                  <a:schemeClr val="accent2"/>
                </a:solidFill>
              </a:defRPr>
            </a:lvl8pPr>
            <a:lvl9pPr lvl="8" rtl="0"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214" name="Google Shape;214;p18"/>
          <p:cNvSpPr txBox="1"/>
          <p:nvPr>
            <p:ph idx="13" type="subTitle"/>
          </p:nvPr>
        </p:nvSpPr>
        <p:spPr>
          <a:xfrm>
            <a:off x="3514800" y="4082700"/>
            <a:ext cx="2114400" cy="52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5" name="Google Shape;215;p18"/>
          <p:cNvSpPr txBox="1"/>
          <p:nvPr>
            <p:ph idx="14" type="subTitle"/>
          </p:nvPr>
        </p:nvSpPr>
        <p:spPr>
          <a:xfrm>
            <a:off x="5995500" y="3738300"/>
            <a:ext cx="2428500" cy="39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rtl="0" algn="ctr">
              <a:lnSpc>
                <a:spcPct val="100000"/>
              </a:lnSpc>
              <a:spcBef>
                <a:spcPts val="1600"/>
              </a:spcBef>
              <a:spcAft>
                <a:spcPts val="0"/>
              </a:spcAft>
              <a:buClr>
                <a:schemeClr val="accent2"/>
              </a:buClr>
              <a:buSzPts val="1400"/>
              <a:buNone/>
              <a:defRPr>
                <a:solidFill>
                  <a:schemeClr val="accent2"/>
                </a:solidFill>
              </a:defRPr>
            </a:lvl2pPr>
            <a:lvl3pPr lvl="2" rtl="0" algn="ctr">
              <a:lnSpc>
                <a:spcPct val="100000"/>
              </a:lnSpc>
              <a:spcBef>
                <a:spcPts val="1600"/>
              </a:spcBef>
              <a:spcAft>
                <a:spcPts val="0"/>
              </a:spcAft>
              <a:buClr>
                <a:schemeClr val="accent2"/>
              </a:buClr>
              <a:buSzPts val="1400"/>
              <a:buNone/>
              <a:defRPr>
                <a:solidFill>
                  <a:schemeClr val="accent2"/>
                </a:solidFill>
              </a:defRPr>
            </a:lvl3pPr>
            <a:lvl4pPr lvl="3" rtl="0" algn="ctr">
              <a:lnSpc>
                <a:spcPct val="100000"/>
              </a:lnSpc>
              <a:spcBef>
                <a:spcPts val="1600"/>
              </a:spcBef>
              <a:spcAft>
                <a:spcPts val="0"/>
              </a:spcAft>
              <a:buClr>
                <a:schemeClr val="accent2"/>
              </a:buClr>
              <a:buSzPts val="1400"/>
              <a:buNone/>
              <a:defRPr>
                <a:solidFill>
                  <a:schemeClr val="accent2"/>
                </a:solidFill>
              </a:defRPr>
            </a:lvl4pPr>
            <a:lvl5pPr lvl="4" rtl="0" algn="ctr">
              <a:lnSpc>
                <a:spcPct val="100000"/>
              </a:lnSpc>
              <a:spcBef>
                <a:spcPts val="1600"/>
              </a:spcBef>
              <a:spcAft>
                <a:spcPts val="0"/>
              </a:spcAft>
              <a:buClr>
                <a:schemeClr val="accent2"/>
              </a:buClr>
              <a:buSzPts val="1400"/>
              <a:buNone/>
              <a:defRPr>
                <a:solidFill>
                  <a:schemeClr val="accent2"/>
                </a:solidFill>
              </a:defRPr>
            </a:lvl5pPr>
            <a:lvl6pPr lvl="5" rtl="0" algn="ctr">
              <a:lnSpc>
                <a:spcPct val="100000"/>
              </a:lnSpc>
              <a:spcBef>
                <a:spcPts val="1600"/>
              </a:spcBef>
              <a:spcAft>
                <a:spcPts val="0"/>
              </a:spcAft>
              <a:buClr>
                <a:schemeClr val="accent2"/>
              </a:buClr>
              <a:buSzPts val="1400"/>
              <a:buNone/>
              <a:defRPr>
                <a:solidFill>
                  <a:schemeClr val="accent2"/>
                </a:solidFill>
              </a:defRPr>
            </a:lvl6pPr>
            <a:lvl7pPr lvl="6" rtl="0" algn="ctr">
              <a:lnSpc>
                <a:spcPct val="100000"/>
              </a:lnSpc>
              <a:spcBef>
                <a:spcPts val="1600"/>
              </a:spcBef>
              <a:spcAft>
                <a:spcPts val="0"/>
              </a:spcAft>
              <a:buClr>
                <a:schemeClr val="accent2"/>
              </a:buClr>
              <a:buSzPts val="1400"/>
              <a:buNone/>
              <a:defRPr>
                <a:solidFill>
                  <a:schemeClr val="accent2"/>
                </a:solidFill>
              </a:defRPr>
            </a:lvl7pPr>
            <a:lvl8pPr lvl="7" rtl="0" algn="ctr">
              <a:lnSpc>
                <a:spcPct val="100000"/>
              </a:lnSpc>
              <a:spcBef>
                <a:spcPts val="1600"/>
              </a:spcBef>
              <a:spcAft>
                <a:spcPts val="0"/>
              </a:spcAft>
              <a:buClr>
                <a:schemeClr val="accent2"/>
              </a:buClr>
              <a:buSzPts val="1400"/>
              <a:buNone/>
              <a:defRPr>
                <a:solidFill>
                  <a:schemeClr val="accent2"/>
                </a:solidFill>
              </a:defRPr>
            </a:lvl8pPr>
            <a:lvl9pPr lvl="8" rtl="0"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216" name="Google Shape;216;p18"/>
          <p:cNvSpPr txBox="1"/>
          <p:nvPr>
            <p:ph idx="15" type="subTitle"/>
          </p:nvPr>
        </p:nvSpPr>
        <p:spPr>
          <a:xfrm>
            <a:off x="6152550" y="4082700"/>
            <a:ext cx="2114400" cy="52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7" name="Google Shape;217;p18"/>
          <p:cNvSpPr/>
          <p:nvPr/>
        </p:nvSpPr>
        <p:spPr>
          <a:xfrm>
            <a:off x="8421538" y="-76582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8"/>
          <p:cNvSpPr/>
          <p:nvPr/>
        </p:nvSpPr>
        <p:spPr>
          <a:xfrm>
            <a:off x="7764763" y="-1431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8"/>
          <p:cNvSpPr/>
          <p:nvPr/>
        </p:nvSpPr>
        <p:spPr>
          <a:xfrm flipH="1">
            <a:off x="-1772950" y="-76582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8"/>
          <p:cNvSpPr/>
          <p:nvPr/>
        </p:nvSpPr>
        <p:spPr>
          <a:xfrm flipH="1">
            <a:off x="869225" y="-1431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8"/>
          <p:cNvSpPr/>
          <p:nvPr/>
        </p:nvSpPr>
        <p:spPr>
          <a:xfrm>
            <a:off x="842400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8"/>
          <p:cNvSpPr/>
          <p:nvPr/>
        </p:nvSpPr>
        <p:spPr>
          <a:xfrm>
            <a:off x="-12960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spTree>
      <p:nvGrpSpPr>
        <p:cNvPr id="223" name="Shape 223"/>
        <p:cNvGrpSpPr/>
        <p:nvPr/>
      </p:nvGrpSpPr>
      <p:grpSpPr>
        <a:xfrm>
          <a:off x="0" y="0"/>
          <a:ext cx="0" cy="0"/>
          <a:chOff x="0" y="0"/>
          <a:chExt cx="0" cy="0"/>
        </a:xfrm>
      </p:grpSpPr>
      <p:sp>
        <p:nvSpPr>
          <p:cNvPr id="224" name="Google Shape;224;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000"/>
              <a:buFont typeface="Archivo Black"/>
              <a:buNone/>
              <a:defRPr sz="3000">
                <a:latin typeface="Archivo Black"/>
                <a:ea typeface="Archivo Black"/>
                <a:cs typeface="Archivo Black"/>
                <a:sym typeface="Archivo Black"/>
              </a:defRPr>
            </a:lvl2pPr>
            <a:lvl3pPr lvl="2" rtl="0" algn="ctr">
              <a:spcBef>
                <a:spcPts val="0"/>
              </a:spcBef>
              <a:spcAft>
                <a:spcPts val="0"/>
              </a:spcAft>
              <a:buSzPts val="3000"/>
              <a:buFont typeface="Archivo Black"/>
              <a:buNone/>
              <a:defRPr sz="3000">
                <a:latin typeface="Archivo Black"/>
                <a:ea typeface="Archivo Black"/>
                <a:cs typeface="Archivo Black"/>
                <a:sym typeface="Archivo Black"/>
              </a:defRPr>
            </a:lvl3pPr>
            <a:lvl4pPr lvl="3" rtl="0" algn="ctr">
              <a:spcBef>
                <a:spcPts val="0"/>
              </a:spcBef>
              <a:spcAft>
                <a:spcPts val="0"/>
              </a:spcAft>
              <a:buSzPts val="3000"/>
              <a:buFont typeface="Archivo Black"/>
              <a:buNone/>
              <a:defRPr sz="3000">
                <a:latin typeface="Archivo Black"/>
                <a:ea typeface="Archivo Black"/>
                <a:cs typeface="Archivo Black"/>
                <a:sym typeface="Archivo Black"/>
              </a:defRPr>
            </a:lvl4pPr>
            <a:lvl5pPr lvl="4" rtl="0" algn="ctr">
              <a:spcBef>
                <a:spcPts val="0"/>
              </a:spcBef>
              <a:spcAft>
                <a:spcPts val="0"/>
              </a:spcAft>
              <a:buSzPts val="3000"/>
              <a:buFont typeface="Archivo Black"/>
              <a:buNone/>
              <a:defRPr sz="3000">
                <a:latin typeface="Archivo Black"/>
                <a:ea typeface="Archivo Black"/>
                <a:cs typeface="Archivo Black"/>
                <a:sym typeface="Archivo Black"/>
              </a:defRPr>
            </a:lvl5pPr>
            <a:lvl6pPr lvl="5" rtl="0" algn="ctr">
              <a:spcBef>
                <a:spcPts val="0"/>
              </a:spcBef>
              <a:spcAft>
                <a:spcPts val="0"/>
              </a:spcAft>
              <a:buSzPts val="3000"/>
              <a:buFont typeface="Archivo Black"/>
              <a:buNone/>
              <a:defRPr sz="3000">
                <a:latin typeface="Archivo Black"/>
                <a:ea typeface="Archivo Black"/>
                <a:cs typeface="Archivo Black"/>
                <a:sym typeface="Archivo Black"/>
              </a:defRPr>
            </a:lvl6pPr>
            <a:lvl7pPr lvl="6" rtl="0" algn="ctr">
              <a:spcBef>
                <a:spcPts val="0"/>
              </a:spcBef>
              <a:spcAft>
                <a:spcPts val="0"/>
              </a:spcAft>
              <a:buSzPts val="3000"/>
              <a:buFont typeface="Archivo Black"/>
              <a:buNone/>
              <a:defRPr sz="3000">
                <a:latin typeface="Archivo Black"/>
                <a:ea typeface="Archivo Black"/>
                <a:cs typeface="Archivo Black"/>
                <a:sym typeface="Archivo Black"/>
              </a:defRPr>
            </a:lvl7pPr>
            <a:lvl8pPr lvl="7" rtl="0" algn="ctr">
              <a:spcBef>
                <a:spcPts val="0"/>
              </a:spcBef>
              <a:spcAft>
                <a:spcPts val="0"/>
              </a:spcAft>
              <a:buSzPts val="3000"/>
              <a:buFont typeface="Archivo Black"/>
              <a:buNone/>
              <a:defRPr sz="3000">
                <a:latin typeface="Archivo Black"/>
                <a:ea typeface="Archivo Black"/>
                <a:cs typeface="Archivo Black"/>
                <a:sym typeface="Archivo Black"/>
              </a:defRPr>
            </a:lvl8pPr>
            <a:lvl9pPr lvl="8" rtl="0" algn="ctr">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225" name="Google Shape;225;p19"/>
          <p:cNvSpPr/>
          <p:nvPr/>
        </p:nvSpPr>
        <p:spPr>
          <a:xfrm flipH="1">
            <a:off x="8441100" y="-309600"/>
            <a:ext cx="849600" cy="84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9"/>
          <p:cNvSpPr/>
          <p:nvPr/>
        </p:nvSpPr>
        <p:spPr>
          <a:xfrm flipH="1">
            <a:off x="-777300" y="-16528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9"/>
          <p:cNvSpPr/>
          <p:nvPr/>
        </p:nvSpPr>
        <p:spPr>
          <a:xfrm flipH="1">
            <a:off x="-116250" y="101772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9"/>
          <p:cNvSpPr/>
          <p:nvPr/>
        </p:nvSpPr>
        <p:spPr>
          <a:xfrm rot="10800000">
            <a:off x="8245400" y="448427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29" name="Shape 229"/>
        <p:cNvGrpSpPr/>
        <p:nvPr/>
      </p:nvGrpSpPr>
      <p:grpSpPr>
        <a:xfrm>
          <a:off x="0" y="0"/>
          <a:ext cx="0" cy="0"/>
          <a:chOff x="0" y="0"/>
          <a:chExt cx="0" cy="0"/>
        </a:xfrm>
      </p:grpSpPr>
      <p:sp>
        <p:nvSpPr>
          <p:cNvPr id="230" name="Google Shape;230;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000"/>
              <a:buFont typeface="Archivo Black"/>
              <a:buNone/>
              <a:defRPr sz="3000">
                <a:latin typeface="Archivo Black"/>
                <a:ea typeface="Archivo Black"/>
                <a:cs typeface="Archivo Black"/>
                <a:sym typeface="Archivo Black"/>
              </a:defRPr>
            </a:lvl2pPr>
            <a:lvl3pPr lvl="2" rtl="0" algn="ctr">
              <a:spcBef>
                <a:spcPts val="0"/>
              </a:spcBef>
              <a:spcAft>
                <a:spcPts val="0"/>
              </a:spcAft>
              <a:buSzPts val="3000"/>
              <a:buFont typeface="Archivo Black"/>
              <a:buNone/>
              <a:defRPr sz="3000">
                <a:latin typeface="Archivo Black"/>
                <a:ea typeface="Archivo Black"/>
                <a:cs typeface="Archivo Black"/>
                <a:sym typeface="Archivo Black"/>
              </a:defRPr>
            </a:lvl3pPr>
            <a:lvl4pPr lvl="3" rtl="0" algn="ctr">
              <a:spcBef>
                <a:spcPts val="0"/>
              </a:spcBef>
              <a:spcAft>
                <a:spcPts val="0"/>
              </a:spcAft>
              <a:buSzPts val="3000"/>
              <a:buFont typeface="Archivo Black"/>
              <a:buNone/>
              <a:defRPr sz="3000">
                <a:latin typeface="Archivo Black"/>
                <a:ea typeface="Archivo Black"/>
                <a:cs typeface="Archivo Black"/>
                <a:sym typeface="Archivo Black"/>
              </a:defRPr>
            </a:lvl4pPr>
            <a:lvl5pPr lvl="4" rtl="0" algn="ctr">
              <a:spcBef>
                <a:spcPts val="0"/>
              </a:spcBef>
              <a:spcAft>
                <a:spcPts val="0"/>
              </a:spcAft>
              <a:buSzPts val="3000"/>
              <a:buFont typeface="Archivo Black"/>
              <a:buNone/>
              <a:defRPr sz="3000">
                <a:latin typeface="Archivo Black"/>
                <a:ea typeface="Archivo Black"/>
                <a:cs typeface="Archivo Black"/>
                <a:sym typeface="Archivo Black"/>
              </a:defRPr>
            </a:lvl5pPr>
            <a:lvl6pPr lvl="5" rtl="0" algn="ctr">
              <a:spcBef>
                <a:spcPts val="0"/>
              </a:spcBef>
              <a:spcAft>
                <a:spcPts val="0"/>
              </a:spcAft>
              <a:buSzPts val="3000"/>
              <a:buFont typeface="Archivo Black"/>
              <a:buNone/>
              <a:defRPr sz="3000">
                <a:latin typeface="Archivo Black"/>
                <a:ea typeface="Archivo Black"/>
                <a:cs typeface="Archivo Black"/>
                <a:sym typeface="Archivo Black"/>
              </a:defRPr>
            </a:lvl6pPr>
            <a:lvl7pPr lvl="6" rtl="0" algn="ctr">
              <a:spcBef>
                <a:spcPts val="0"/>
              </a:spcBef>
              <a:spcAft>
                <a:spcPts val="0"/>
              </a:spcAft>
              <a:buSzPts val="3000"/>
              <a:buFont typeface="Archivo Black"/>
              <a:buNone/>
              <a:defRPr sz="3000">
                <a:latin typeface="Archivo Black"/>
                <a:ea typeface="Archivo Black"/>
                <a:cs typeface="Archivo Black"/>
                <a:sym typeface="Archivo Black"/>
              </a:defRPr>
            </a:lvl7pPr>
            <a:lvl8pPr lvl="7" rtl="0" algn="ctr">
              <a:spcBef>
                <a:spcPts val="0"/>
              </a:spcBef>
              <a:spcAft>
                <a:spcPts val="0"/>
              </a:spcAft>
              <a:buSzPts val="3000"/>
              <a:buFont typeface="Archivo Black"/>
              <a:buNone/>
              <a:defRPr sz="3000">
                <a:latin typeface="Archivo Black"/>
                <a:ea typeface="Archivo Black"/>
                <a:cs typeface="Archivo Black"/>
                <a:sym typeface="Archivo Black"/>
              </a:defRPr>
            </a:lvl8pPr>
            <a:lvl9pPr lvl="8" rtl="0" algn="ctr">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231" name="Google Shape;231;p20"/>
          <p:cNvSpPr txBox="1"/>
          <p:nvPr>
            <p:ph idx="1" type="subTitle"/>
          </p:nvPr>
        </p:nvSpPr>
        <p:spPr>
          <a:xfrm>
            <a:off x="975650" y="1986750"/>
            <a:ext cx="2428500" cy="39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rtl="0" algn="ctr">
              <a:lnSpc>
                <a:spcPct val="100000"/>
              </a:lnSpc>
              <a:spcBef>
                <a:spcPts val="1600"/>
              </a:spcBef>
              <a:spcAft>
                <a:spcPts val="0"/>
              </a:spcAft>
              <a:buClr>
                <a:schemeClr val="accent2"/>
              </a:buClr>
              <a:buSzPts val="1400"/>
              <a:buNone/>
              <a:defRPr>
                <a:solidFill>
                  <a:schemeClr val="accent2"/>
                </a:solidFill>
              </a:defRPr>
            </a:lvl2pPr>
            <a:lvl3pPr lvl="2" rtl="0" algn="ctr">
              <a:lnSpc>
                <a:spcPct val="100000"/>
              </a:lnSpc>
              <a:spcBef>
                <a:spcPts val="1600"/>
              </a:spcBef>
              <a:spcAft>
                <a:spcPts val="0"/>
              </a:spcAft>
              <a:buClr>
                <a:schemeClr val="accent2"/>
              </a:buClr>
              <a:buSzPts val="1400"/>
              <a:buNone/>
              <a:defRPr>
                <a:solidFill>
                  <a:schemeClr val="accent2"/>
                </a:solidFill>
              </a:defRPr>
            </a:lvl3pPr>
            <a:lvl4pPr lvl="3" rtl="0" algn="ctr">
              <a:lnSpc>
                <a:spcPct val="100000"/>
              </a:lnSpc>
              <a:spcBef>
                <a:spcPts val="1600"/>
              </a:spcBef>
              <a:spcAft>
                <a:spcPts val="0"/>
              </a:spcAft>
              <a:buClr>
                <a:schemeClr val="accent2"/>
              </a:buClr>
              <a:buSzPts val="1400"/>
              <a:buNone/>
              <a:defRPr>
                <a:solidFill>
                  <a:schemeClr val="accent2"/>
                </a:solidFill>
              </a:defRPr>
            </a:lvl4pPr>
            <a:lvl5pPr lvl="4" rtl="0" algn="ctr">
              <a:lnSpc>
                <a:spcPct val="100000"/>
              </a:lnSpc>
              <a:spcBef>
                <a:spcPts val="1600"/>
              </a:spcBef>
              <a:spcAft>
                <a:spcPts val="0"/>
              </a:spcAft>
              <a:buClr>
                <a:schemeClr val="accent2"/>
              </a:buClr>
              <a:buSzPts val="1400"/>
              <a:buNone/>
              <a:defRPr>
                <a:solidFill>
                  <a:schemeClr val="accent2"/>
                </a:solidFill>
              </a:defRPr>
            </a:lvl5pPr>
            <a:lvl6pPr lvl="5" rtl="0" algn="ctr">
              <a:lnSpc>
                <a:spcPct val="100000"/>
              </a:lnSpc>
              <a:spcBef>
                <a:spcPts val="1600"/>
              </a:spcBef>
              <a:spcAft>
                <a:spcPts val="0"/>
              </a:spcAft>
              <a:buClr>
                <a:schemeClr val="accent2"/>
              </a:buClr>
              <a:buSzPts val="1400"/>
              <a:buNone/>
              <a:defRPr>
                <a:solidFill>
                  <a:schemeClr val="accent2"/>
                </a:solidFill>
              </a:defRPr>
            </a:lvl6pPr>
            <a:lvl7pPr lvl="6" rtl="0" algn="ctr">
              <a:lnSpc>
                <a:spcPct val="100000"/>
              </a:lnSpc>
              <a:spcBef>
                <a:spcPts val="1600"/>
              </a:spcBef>
              <a:spcAft>
                <a:spcPts val="0"/>
              </a:spcAft>
              <a:buClr>
                <a:schemeClr val="accent2"/>
              </a:buClr>
              <a:buSzPts val="1400"/>
              <a:buNone/>
              <a:defRPr>
                <a:solidFill>
                  <a:schemeClr val="accent2"/>
                </a:solidFill>
              </a:defRPr>
            </a:lvl7pPr>
            <a:lvl8pPr lvl="7" rtl="0" algn="ctr">
              <a:lnSpc>
                <a:spcPct val="100000"/>
              </a:lnSpc>
              <a:spcBef>
                <a:spcPts val="1600"/>
              </a:spcBef>
              <a:spcAft>
                <a:spcPts val="0"/>
              </a:spcAft>
              <a:buClr>
                <a:schemeClr val="accent2"/>
              </a:buClr>
              <a:buSzPts val="1400"/>
              <a:buNone/>
              <a:defRPr>
                <a:solidFill>
                  <a:schemeClr val="accent2"/>
                </a:solidFill>
              </a:defRPr>
            </a:lvl8pPr>
            <a:lvl9pPr lvl="8" rtl="0"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232" name="Google Shape;232;p20"/>
          <p:cNvSpPr txBox="1"/>
          <p:nvPr>
            <p:ph idx="2" type="subTitle"/>
          </p:nvPr>
        </p:nvSpPr>
        <p:spPr>
          <a:xfrm>
            <a:off x="1132700" y="2331150"/>
            <a:ext cx="2114400" cy="52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3" name="Google Shape;233;p20"/>
          <p:cNvSpPr txBox="1"/>
          <p:nvPr>
            <p:ph idx="3" type="subTitle"/>
          </p:nvPr>
        </p:nvSpPr>
        <p:spPr>
          <a:xfrm>
            <a:off x="5739838" y="1986750"/>
            <a:ext cx="2428500" cy="39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rtl="0" algn="ctr">
              <a:lnSpc>
                <a:spcPct val="100000"/>
              </a:lnSpc>
              <a:spcBef>
                <a:spcPts val="1600"/>
              </a:spcBef>
              <a:spcAft>
                <a:spcPts val="0"/>
              </a:spcAft>
              <a:buClr>
                <a:schemeClr val="accent2"/>
              </a:buClr>
              <a:buSzPts val="1400"/>
              <a:buNone/>
              <a:defRPr>
                <a:solidFill>
                  <a:schemeClr val="accent2"/>
                </a:solidFill>
              </a:defRPr>
            </a:lvl2pPr>
            <a:lvl3pPr lvl="2" rtl="0" algn="ctr">
              <a:lnSpc>
                <a:spcPct val="100000"/>
              </a:lnSpc>
              <a:spcBef>
                <a:spcPts val="1600"/>
              </a:spcBef>
              <a:spcAft>
                <a:spcPts val="0"/>
              </a:spcAft>
              <a:buClr>
                <a:schemeClr val="accent2"/>
              </a:buClr>
              <a:buSzPts val="1400"/>
              <a:buNone/>
              <a:defRPr>
                <a:solidFill>
                  <a:schemeClr val="accent2"/>
                </a:solidFill>
              </a:defRPr>
            </a:lvl3pPr>
            <a:lvl4pPr lvl="3" rtl="0" algn="ctr">
              <a:lnSpc>
                <a:spcPct val="100000"/>
              </a:lnSpc>
              <a:spcBef>
                <a:spcPts val="1600"/>
              </a:spcBef>
              <a:spcAft>
                <a:spcPts val="0"/>
              </a:spcAft>
              <a:buClr>
                <a:schemeClr val="accent2"/>
              </a:buClr>
              <a:buSzPts val="1400"/>
              <a:buNone/>
              <a:defRPr>
                <a:solidFill>
                  <a:schemeClr val="accent2"/>
                </a:solidFill>
              </a:defRPr>
            </a:lvl4pPr>
            <a:lvl5pPr lvl="4" rtl="0" algn="ctr">
              <a:lnSpc>
                <a:spcPct val="100000"/>
              </a:lnSpc>
              <a:spcBef>
                <a:spcPts val="1600"/>
              </a:spcBef>
              <a:spcAft>
                <a:spcPts val="0"/>
              </a:spcAft>
              <a:buClr>
                <a:schemeClr val="accent2"/>
              </a:buClr>
              <a:buSzPts val="1400"/>
              <a:buNone/>
              <a:defRPr>
                <a:solidFill>
                  <a:schemeClr val="accent2"/>
                </a:solidFill>
              </a:defRPr>
            </a:lvl5pPr>
            <a:lvl6pPr lvl="5" rtl="0" algn="ctr">
              <a:lnSpc>
                <a:spcPct val="100000"/>
              </a:lnSpc>
              <a:spcBef>
                <a:spcPts val="1600"/>
              </a:spcBef>
              <a:spcAft>
                <a:spcPts val="0"/>
              </a:spcAft>
              <a:buClr>
                <a:schemeClr val="accent2"/>
              </a:buClr>
              <a:buSzPts val="1400"/>
              <a:buNone/>
              <a:defRPr>
                <a:solidFill>
                  <a:schemeClr val="accent2"/>
                </a:solidFill>
              </a:defRPr>
            </a:lvl6pPr>
            <a:lvl7pPr lvl="6" rtl="0" algn="ctr">
              <a:lnSpc>
                <a:spcPct val="100000"/>
              </a:lnSpc>
              <a:spcBef>
                <a:spcPts val="1600"/>
              </a:spcBef>
              <a:spcAft>
                <a:spcPts val="0"/>
              </a:spcAft>
              <a:buClr>
                <a:schemeClr val="accent2"/>
              </a:buClr>
              <a:buSzPts val="1400"/>
              <a:buNone/>
              <a:defRPr>
                <a:solidFill>
                  <a:schemeClr val="accent2"/>
                </a:solidFill>
              </a:defRPr>
            </a:lvl7pPr>
            <a:lvl8pPr lvl="7" rtl="0" algn="ctr">
              <a:lnSpc>
                <a:spcPct val="100000"/>
              </a:lnSpc>
              <a:spcBef>
                <a:spcPts val="1600"/>
              </a:spcBef>
              <a:spcAft>
                <a:spcPts val="0"/>
              </a:spcAft>
              <a:buClr>
                <a:schemeClr val="accent2"/>
              </a:buClr>
              <a:buSzPts val="1400"/>
              <a:buNone/>
              <a:defRPr>
                <a:solidFill>
                  <a:schemeClr val="accent2"/>
                </a:solidFill>
              </a:defRPr>
            </a:lvl8pPr>
            <a:lvl9pPr lvl="8" rtl="0"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234" name="Google Shape;234;p20"/>
          <p:cNvSpPr txBox="1"/>
          <p:nvPr>
            <p:ph idx="4" type="subTitle"/>
          </p:nvPr>
        </p:nvSpPr>
        <p:spPr>
          <a:xfrm>
            <a:off x="5896888" y="2331150"/>
            <a:ext cx="2114400" cy="52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5" name="Google Shape;235;p20"/>
          <p:cNvSpPr txBox="1"/>
          <p:nvPr>
            <p:ph idx="5" type="subTitle"/>
          </p:nvPr>
        </p:nvSpPr>
        <p:spPr>
          <a:xfrm>
            <a:off x="975650" y="3662100"/>
            <a:ext cx="2428500" cy="39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rtl="0" algn="ctr">
              <a:lnSpc>
                <a:spcPct val="100000"/>
              </a:lnSpc>
              <a:spcBef>
                <a:spcPts val="1600"/>
              </a:spcBef>
              <a:spcAft>
                <a:spcPts val="0"/>
              </a:spcAft>
              <a:buClr>
                <a:schemeClr val="accent2"/>
              </a:buClr>
              <a:buSzPts val="1400"/>
              <a:buNone/>
              <a:defRPr>
                <a:solidFill>
                  <a:schemeClr val="accent2"/>
                </a:solidFill>
              </a:defRPr>
            </a:lvl2pPr>
            <a:lvl3pPr lvl="2" rtl="0" algn="ctr">
              <a:lnSpc>
                <a:spcPct val="100000"/>
              </a:lnSpc>
              <a:spcBef>
                <a:spcPts val="1600"/>
              </a:spcBef>
              <a:spcAft>
                <a:spcPts val="0"/>
              </a:spcAft>
              <a:buClr>
                <a:schemeClr val="accent2"/>
              </a:buClr>
              <a:buSzPts val="1400"/>
              <a:buNone/>
              <a:defRPr>
                <a:solidFill>
                  <a:schemeClr val="accent2"/>
                </a:solidFill>
              </a:defRPr>
            </a:lvl3pPr>
            <a:lvl4pPr lvl="3" rtl="0" algn="ctr">
              <a:lnSpc>
                <a:spcPct val="100000"/>
              </a:lnSpc>
              <a:spcBef>
                <a:spcPts val="1600"/>
              </a:spcBef>
              <a:spcAft>
                <a:spcPts val="0"/>
              </a:spcAft>
              <a:buClr>
                <a:schemeClr val="accent2"/>
              </a:buClr>
              <a:buSzPts val="1400"/>
              <a:buNone/>
              <a:defRPr>
                <a:solidFill>
                  <a:schemeClr val="accent2"/>
                </a:solidFill>
              </a:defRPr>
            </a:lvl4pPr>
            <a:lvl5pPr lvl="4" rtl="0" algn="ctr">
              <a:lnSpc>
                <a:spcPct val="100000"/>
              </a:lnSpc>
              <a:spcBef>
                <a:spcPts val="1600"/>
              </a:spcBef>
              <a:spcAft>
                <a:spcPts val="0"/>
              </a:spcAft>
              <a:buClr>
                <a:schemeClr val="accent2"/>
              </a:buClr>
              <a:buSzPts val="1400"/>
              <a:buNone/>
              <a:defRPr>
                <a:solidFill>
                  <a:schemeClr val="accent2"/>
                </a:solidFill>
              </a:defRPr>
            </a:lvl5pPr>
            <a:lvl6pPr lvl="5" rtl="0" algn="ctr">
              <a:lnSpc>
                <a:spcPct val="100000"/>
              </a:lnSpc>
              <a:spcBef>
                <a:spcPts val="1600"/>
              </a:spcBef>
              <a:spcAft>
                <a:spcPts val="0"/>
              </a:spcAft>
              <a:buClr>
                <a:schemeClr val="accent2"/>
              </a:buClr>
              <a:buSzPts val="1400"/>
              <a:buNone/>
              <a:defRPr>
                <a:solidFill>
                  <a:schemeClr val="accent2"/>
                </a:solidFill>
              </a:defRPr>
            </a:lvl6pPr>
            <a:lvl7pPr lvl="6" rtl="0" algn="ctr">
              <a:lnSpc>
                <a:spcPct val="100000"/>
              </a:lnSpc>
              <a:spcBef>
                <a:spcPts val="1600"/>
              </a:spcBef>
              <a:spcAft>
                <a:spcPts val="0"/>
              </a:spcAft>
              <a:buClr>
                <a:schemeClr val="accent2"/>
              </a:buClr>
              <a:buSzPts val="1400"/>
              <a:buNone/>
              <a:defRPr>
                <a:solidFill>
                  <a:schemeClr val="accent2"/>
                </a:solidFill>
              </a:defRPr>
            </a:lvl7pPr>
            <a:lvl8pPr lvl="7" rtl="0" algn="ctr">
              <a:lnSpc>
                <a:spcPct val="100000"/>
              </a:lnSpc>
              <a:spcBef>
                <a:spcPts val="1600"/>
              </a:spcBef>
              <a:spcAft>
                <a:spcPts val="0"/>
              </a:spcAft>
              <a:buClr>
                <a:schemeClr val="accent2"/>
              </a:buClr>
              <a:buSzPts val="1400"/>
              <a:buNone/>
              <a:defRPr>
                <a:solidFill>
                  <a:schemeClr val="accent2"/>
                </a:solidFill>
              </a:defRPr>
            </a:lvl8pPr>
            <a:lvl9pPr lvl="8" rtl="0"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236" name="Google Shape;236;p20"/>
          <p:cNvSpPr txBox="1"/>
          <p:nvPr>
            <p:ph idx="6" type="subTitle"/>
          </p:nvPr>
        </p:nvSpPr>
        <p:spPr>
          <a:xfrm>
            <a:off x="1132700" y="4006500"/>
            <a:ext cx="2114400" cy="52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7" name="Google Shape;237;p20"/>
          <p:cNvSpPr txBox="1"/>
          <p:nvPr>
            <p:ph idx="7" type="subTitle"/>
          </p:nvPr>
        </p:nvSpPr>
        <p:spPr>
          <a:xfrm>
            <a:off x="5739838" y="3662100"/>
            <a:ext cx="2428500" cy="39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rtl="0" algn="ctr">
              <a:lnSpc>
                <a:spcPct val="100000"/>
              </a:lnSpc>
              <a:spcBef>
                <a:spcPts val="1600"/>
              </a:spcBef>
              <a:spcAft>
                <a:spcPts val="0"/>
              </a:spcAft>
              <a:buClr>
                <a:schemeClr val="accent2"/>
              </a:buClr>
              <a:buSzPts val="1400"/>
              <a:buNone/>
              <a:defRPr>
                <a:solidFill>
                  <a:schemeClr val="accent2"/>
                </a:solidFill>
              </a:defRPr>
            </a:lvl2pPr>
            <a:lvl3pPr lvl="2" rtl="0" algn="ctr">
              <a:lnSpc>
                <a:spcPct val="100000"/>
              </a:lnSpc>
              <a:spcBef>
                <a:spcPts val="1600"/>
              </a:spcBef>
              <a:spcAft>
                <a:spcPts val="0"/>
              </a:spcAft>
              <a:buClr>
                <a:schemeClr val="accent2"/>
              </a:buClr>
              <a:buSzPts val="1400"/>
              <a:buNone/>
              <a:defRPr>
                <a:solidFill>
                  <a:schemeClr val="accent2"/>
                </a:solidFill>
              </a:defRPr>
            </a:lvl3pPr>
            <a:lvl4pPr lvl="3" rtl="0" algn="ctr">
              <a:lnSpc>
                <a:spcPct val="100000"/>
              </a:lnSpc>
              <a:spcBef>
                <a:spcPts val="1600"/>
              </a:spcBef>
              <a:spcAft>
                <a:spcPts val="0"/>
              </a:spcAft>
              <a:buClr>
                <a:schemeClr val="accent2"/>
              </a:buClr>
              <a:buSzPts val="1400"/>
              <a:buNone/>
              <a:defRPr>
                <a:solidFill>
                  <a:schemeClr val="accent2"/>
                </a:solidFill>
              </a:defRPr>
            </a:lvl4pPr>
            <a:lvl5pPr lvl="4" rtl="0" algn="ctr">
              <a:lnSpc>
                <a:spcPct val="100000"/>
              </a:lnSpc>
              <a:spcBef>
                <a:spcPts val="1600"/>
              </a:spcBef>
              <a:spcAft>
                <a:spcPts val="0"/>
              </a:spcAft>
              <a:buClr>
                <a:schemeClr val="accent2"/>
              </a:buClr>
              <a:buSzPts val="1400"/>
              <a:buNone/>
              <a:defRPr>
                <a:solidFill>
                  <a:schemeClr val="accent2"/>
                </a:solidFill>
              </a:defRPr>
            </a:lvl5pPr>
            <a:lvl6pPr lvl="5" rtl="0" algn="ctr">
              <a:lnSpc>
                <a:spcPct val="100000"/>
              </a:lnSpc>
              <a:spcBef>
                <a:spcPts val="1600"/>
              </a:spcBef>
              <a:spcAft>
                <a:spcPts val="0"/>
              </a:spcAft>
              <a:buClr>
                <a:schemeClr val="accent2"/>
              </a:buClr>
              <a:buSzPts val="1400"/>
              <a:buNone/>
              <a:defRPr>
                <a:solidFill>
                  <a:schemeClr val="accent2"/>
                </a:solidFill>
              </a:defRPr>
            </a:lvl6pPr>
            <a:lvl7pPr lvl="6" rtl="0" algn="ctr">
              <a:lnSpc>
                <a:spcPct val="100000"/>
              </a:lnSpc>
              <a:spcBef>
                <a:spcPts val="1600"/>
              </a:spcBef>
              <a:spcAft>
                <a:spcPts val="0"/>
              </a:spcAft>
              <a:buClr>
                <a:schemeClr val="accent2"/>
              </a:buClr>
              <a:buSzPts val="1400"/>
              <a:buNone/>
              <a:defRPr>
                <a:solidFill>
                  <a:schemeClr val="accent2"/>
                </a:solidFill>
              </a:defRPr>
            </a:lvl7pPr>
            <a:lvl8pPr lvl="7" rtl="0" algn="ctr">
              <a:lnSpc>
                <a:spcPct val="100000"/>
              </a:lnSpc>
              <a:spcBef>
                <a:spcPts val="1600"/>
              </a:spcBef>
              <a:spcAft>
                <a:spcPts val="0"/>
              </a:spcAft>
              <a:buClr>
                <a:schemeClr val="accent2"/>
              </a:buClr>
              <a:buSzPts val="1400"/>
              <a:buNone/>
              <a:defRPr>
                <a:solidFill>
                  <a:schemeClr val="accent2"/>
                </a:solidFill>
              </a:defRPr>
            </a:lvl8pPr>
            <a:lvl9pPr lvl="8" rtl="0"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238" name="Google Shape;238;p20"/>
          <p:cNvSpPr txBox="1"/>
          <p:nvPr>
            <p:ph idx="8" type="subTitle"/>
          </p:nvPr>
        </p:nvSpPr>
        <p:spPr>
          <a:xfrm>
            <a:off x="5896888" y="4006500"/>
            <a:ext cx="2114400" cy="52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9" name="Google Shape;239;p20"/>
          <p:cNvSpPr/>
          <p:nvPr/>
        </p:nvSpPr>
        <p:spPr>
          <a:xfrm>
            <a:off x="842400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0"/>
          <p:cNvSpPr/>
          <p:nvPr/>
        </p:nvSpPr>
        <p:spPr>
          <a:xfrm>
            <a:off x="720000" y="-23957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0"/>
          <p:cNvSpPr/>
          <p:nvPr/>
        </p:nvSpPr>
        <p:spPr>
          <a:xfrm>
            <a:off x="-129600" y="-13335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0"/>
          <p:cNvSpPr/>
          <p:nvPr/>
        </p:nvSpPr>
        <p:spPr>
          <a:xfrm>
            <a:off x="-12960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0"/>
          <p:cNvSpPr/>
          <p:nvPr/>
        </p:nvSpPr>
        <p:spPr>
          <a:xfrm flipH="1">
            <a:off x="7914000" y="-23957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0"/>
          <p:cNvSpPr/>
          <p:nvPr/>
        </p:nvSpPr>
        <p:spPr>
          <a:xfrm flipH="1">
            <a:off x="8424000" y="-13335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720000" y="710125"/>
            <a:ext cx="2751600" cy="1148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3000"/>
              <a:buFont typeface="Archivo Black"/>
              <a:buNone/>
              <a:defRPr sz="3000">
                <a:latin typeface="Archivo Black"/>
                <a:ea typeface="Archivo Black"/>
                <a:cs typeface="Archivo Black"/>
                <a:sym typeface="Archivo Black"/>
              </a:defRPr>
            </a:lvl2pPr>
            <a:lvl3pPr lvl="2" rtl="0">
              <a:spcBef>
                <a:spcPts val="0"/>
              </a:spcBef>
              <a:spcAft>
                <a:spcPts val="0"/>
              </a:spcAft>
              <a:buSzPts val="3000"/>
              <a:buFont typeface="Archivo Black"/>
              <a:buNone/>
              <a:defRPr sz="3000">
                <a:latin typeface="Archivo Black"/>
                <a:ea typeface="Archivo Black"/>
                <a:cs typeface="Archivo Black"/>
                <a:sym typeface="Archivo Black"/>
              </a:defRPr>
            </a:lvl3pPr>
            <a:lvl4pPr lvl="3" rtl="0">
              <a:spcBef>
                <a:spcPts val="0"/>
              </a:spcBef>
              <a:spcAft>
                <a:spcPts val="0"/>
              </a:spcAft>
              <a:buSzPts val="3000"/>
              <a:buFont typeface="Archivo Black"/>
              <a:buNone/>
              <a:defRPr sz="3000">
                <a:latin typeface="Archivo Black"/>
                <a:ea typeface="Archivo Black"/>
                <a:cs typeface="Archivo Black"/>
                <a:sym typeface="Archivo Black"/>
              </a:defRPr>
            </a:lvl4pPr>
            <a:lvl5pPr lvl="4" rtl="0">
              <a:spcBef>
                <a:spcPts val="0"/>
              </a:spcBef>
              <a:spcAft>
                <a:spcPts val="0"/>
              </a:spcAft>
              <a:buSzPts val="3000"/>
              <a:buFont typeface="Archivo Black"/>
              <a:buNone/>
              <a:defRPr sz="3000">
                <a:latin typeface="Archivo Black"/>
                <a:ea typeface="Archivo Black"/>
                <a:cs typeface="Archivo Black"/>
                <a:sym typeface="Archivo Black"/>
              </a:defRPr>
            </a:lvl5pPr>
            <a:lvl6pPr lvl="5" rtl="0">
              <a:spcBef>
                <a:spcPts val="0"/>
              </a:spcBef>
              <a:spcAft>
                <a:spcPts val="0"/>
              </a:spcAft>
              <a:buSzPts val="3000"/>
              <a:buFont typeface="Archivo Black"/>
              <a:buNone/>
              <a:defRPr sz="3000">
                <a:latin typeface="Archivo Black"/>
                <a:ea typeface="Archivo Black"/>
                <a:cs typeface="Archivo Black"/>
                <a:sym typeface="Archivo Black"/>
              </a:defRPr>
            </a:lvl6pPr>
            <a:lvl7pPr lvl="6" rtl="0">
              <a:spcBef>
                <a:spcPts val="0"/>
              </a:spcBef>
              <a:spcAft>
                <a:spcPts val="0"/>
              </a:spcAft>
              <a:buSzPts val="3000"/>
              <a:buFont typeface="Archivo Black"/>
              <a:buNone/>
              <a:defRPr sz="3000">
                <a:latin typeface="Archivo Black"/>
                <a:ea typeface="Archivo Black"/>
                <a:cs typeface="Archivo Black"/>
                <a:sym typeface="Archivo Black"/>
              </a:defRPr>
            </a:lvl7pPr>
            <a:lvl8pPr lvl="7" rtl="0">
              <a:spcBef>
                <a:spcPts val="0"/>
              </a:spcBef>
              <a:spcAft>
                <a:spcPts val="0"/>
              </a:spcAft>
              <a:buSzPts val="3000"/>
              <a:buFont typeface="Archivo Black"/>
              <a:buNone/>
              <a:defRPr sz="3000">
                <a:latin typeface="Archivo Black"/>
                <a:ea typeface="Archivo Black"/>
                <a:cs typeface="Archivo Black"/>
                <a:sym typeface="Archivo Black"/>
              </a:defRPr>
            </a:lvl8pPr>
            <a:lvl9pPr lvl="8" rtl="0">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18" name="Google Shape;18;p3"/>
          <p:cNvSpPr txBox="1"/>
          <p:nvPr>
            <p:ph idx="1" type="subTitle"/>
          </p:nvPr>
        </p:nvSpPr>
        <p:spPr>
          <a:xfrm>
            <a:off x="720000" y="2087419"/>
            <a:ext cx="2574600" cy="61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9" name="Google Shape;19;p3"/>
          <p:cNvSpPr txBox="1"/>
          <p:nvPr>
            <p:ph hasCustomPrompt="1" idx="2" type="title"/>
          </p:nvPr>
        </p:nvSpPr>
        <p:spPr>
          <a:xfrm>
            <a:off x="720000" y="3268425"/>
            <a:ext cx="2484600" cy="133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9000"/>
              <a:buNone/>
              <a:defRPr sz="9000">
                <a:solidFill>
                  <a:schemeClr val="accent1"/>
                </a:solidFill>
              </a:defRPr>
            </a:lvl1pPr>
            <a:lvl2pPr lvl="1" rtl="0">
              <a:spcBef>
                <a:spcPts val="0"/>
              </a:spcBef>
              <a:spcAft>
                <a:spcPts val="0"/>
              </a:spcAft>
              <a:buClr>
                <a:schemeClr val="accent1"/>
              </a:buClr>
              <a:buSzPts val="10000"/>
              <a:buNone/>
              <a:defRPr sz="10000">
                <a:solidFill>
                  <a:schemeClr val="accent1"/>
                </a:solidFill>
              </a:defRPr>
            </a:lvl2pPr>
            <a:lvl3pPr lvl="2" rtl="0">
              <a:spcBef>
                <a:spcPts val="0"/>
              </a:spcBef>
              <a:spcAft>
                <a:spcPts val="0"/>
              </a:spcAft>
              <a:buClr>
                <a:schemeClr val="accent1"/>
              </a:buClr>
              <a:buSzPts val="10000"/>
              <a:buNone/>
              <a:defRPr sz="10000">
                <a:solidFill>
                  <a:schemeClr val="accent1"/>
                </a:solidFill>
              </a:defRPr>
            </a:lvl3pPr>
            <a:lvl4pPr lvl="3" rtl="0">
              <a:spcBef>
                <a:spcPts val="0"/>
              </a:spcBef>
              <a:spcAft>
                <a:spcPts val="0"/>
              </a:spcAft>
              <a:buClr>
                <a:schemeClr val="accent1"/>
              </a:buClr>
              <a:buSzPts val="10000"/>
              <a:buNone/>
              <a:defRPr sz="10000">
                <a:solidFill>
                  <a:schemeClr val="accent1"/>
                </a:solidFill>
              </a:defRPr>
            </a:lvl4pPr>
            <a:lvl5pPr lvl="4" rtl="0">
              <a:spcBef>
                <a:spcPts val="0"/>
              </a:spcBef>
              <a:spcAft>
                <a:spcPts val="0"/>
              </a:spcAft>
              <a:buClr>
                <a:schemeClr val="accent1"/>
              </a:buClr>
              <a:buSzPts val="10000"/>
              <a:buNone/>
              <a:defRPr sz="10000">
                <a:solidFill>
                  <a:schemeClr val="accent1"/>
                </a:solidFill>
              </a:defRPr>
            </a:lvl5pPr>
            <a:lvl6pPr lvl="5" rtl="0">
              <a:spcBef>
                <a:spcPts val="0"/>
              </a:spcBef>
              <a:spcAft>
                <a:spcPts val="0"/>
              </a:spcAft>
              <a:buClr>
                <a:schemeClr val="accent1"/>
              </a:buClr>
              <a:buSzPts val="10000"/>
              <a:buNone/>
              <a:defRPr sz="10000">
                <a:solidFill>
                  <a:schemeClr val="accent1"/>
                </a:solidFill>
              </a:defRPr>
            </a:lvl6pPr>
            <a:lvl7pPr lvl="6" rtl="0">
              <a:spcBef>
                <a:spcPts val="0"/>
              </a:spcBef>
              <a:spcAft>
                <a:spcPts val="0"/>
              </a:spcAft>
              <a:buClr>
                <a:schemeClr val="accent1"/>
              </a:buClr>
              <a:buSzPts val="10000"/>
              <a:buNone/>
              <a:defRPr sz="10000">
                <a:solidFill>
                  <a:schemeClr val="accent1"/>
                </a:solidFill>
              </a:defRPr>
            </a:lvl7pPr>
            <a:lvl8pPr lvl="7" rtl="0">
              <a:spcBef>
                <a:spcPts val="0"/>
              </a:spcBef>
              <a:spcAft>
                <a:spcPts val="0"/>
              </a:spcAft>
              <a:buClr>
                <a:schemeClr val="accent1"/>
              </a:buClr>
              <a:buSzPts val="10000"/>
              <a:buNone/>
              <a:defRPr sz="10000">
                <a:solidFill>
                  <a:schemeClr val="accent1"/>
                </a:solidFill>
              </a:defRPr>
            </a:lvl8pPr>
            <a:lvl9pPr lvl="8" rtl="0">
              <a:spcBef>
                <a:spcPts val="0"/>
              </a:spcBef>
              <a:spcAft>
                <a:spcPts val="0"/>
              </a:spcAft>
              <a:buClr>
                <a:schemeClr val="accent1"/>
              </a:buClr>
              <a:buSzPts val="10000"/>
              <a:buNone/>
              <a:defRPr sz="10000">
                <a:solidFill>
                  <a:schemeClr val="accent1"/>
                </a:solidFill>
              </a:defRPr>
            </a:lvl9pPr>
          </a:lstStyle>
          <a:p>
            <a:r>
              <a:t>xx%</a:t>
            </a:r>
          </a:p>
        </p:txBody>
      </p:sp>
      <p:sp>
        <p:nvSpPr>
          <p:cNvPr id="20" name="Google Shape;20;p3"/>
          <p:cNvSpPr/>
          <p:nvPr/>
        </p:nvSpPr>
        <p:spPr>
          <a:xfrm>
            <a:off x="8421538" y="-76582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7764763" y="-1431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a:off x="861435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2961588" y="226875"/>
            <a:ext cx="510000" cy="510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153462" y="4864350"/>
            <a:ext cx="510000" cy="510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s and text">
  <p:cSld name="CUSTOM_11">
    <p:spTree>
      <p:nvGrpSpPr>
        <p:cNvPr id="245" name="Shape 245"/>
        <p:cNvGrpSpPr/>
        <p:nvPr/>
      </p:nvGrpSpPr>
      <p:grpSpPr>
        <a:xfrm>
          <a:off x="0" y="0"/>
          <a:ext cx="0" cy="0"/>
          <a:chOff x="0" y="0"/>
          <a:chExt cx="0" cy="0"/>
        </a:xfrm>
      </p:grpSpPr>
      <p:sp>
        <p:nvSpPr>
          <p:cNvPr id="246" name="Google Shape;246;p21"/>
          <p:cNvSpPr txBox="1"/>
          <p:nvPr>
            <p:ph hasCustomPrompt="1" type="title"/>
          </p:nvPr>
        </p:nvSpPr>
        <p:spPr>
          <a:xfrm>
            <a:off x="4449352" y="774913"/>
            <a:ext cx="3888900" cy="66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a:r>
              <a:t>xx%</a:t>
            </a:r>
          </a:p>
        </p:txBody>
      </p:sp>
      <p:sp>
        <p:nvSpPr>
          <p:cNvPr id="247" name="Google Shape;247;p21"/>
          <p:cNvSpPr txBox="1"/>
          <p:nvPr>
            <p:ph idx="1" type="subTitle"/>
          </p:nvPr>
        </p:nvSpPr>
        <p:spPr>
          <a:xfrm>
            <a:off x="4267200" y="1327213"/>
            <a:ext cx="4156800" cy="388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8" name="Google Shape;248;p21"/>
          <p:cNvSpPr txBox="1"/>
          <p:nvPr>
            <p:ph hasCustomPrompt="1" idx="2" type="title"/>
          </p:nvPr>
        </p:nvSpPr>
        <p:spPr>
          <a:xfrm>
            <a:off x="4449352" y="2102413"/>
            <a:ext cx="3888900" cy="66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a:r>
              <a:t>xx%</a:t>
            </a:r>
          </a:p>
        </p:txBody>
      </p:sp>
      <p:sp>
        <p:nvSpPr>
          <p:cNvPr id="249" name="Google Shape;249;p21"/>
          <p:cNvSpPr txBox="1"/>
          <p:nvPr>
            <p:ph idx="3" type="subTitle"/>
          </p:nvPr>
        </p:nvSpPr>
        <p:spPr>
          <a:xfrm>
            <a:off x="4267200" y="2655121"/>
            <a:ext cx="4156800" cy="388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0" name="Google Shape;250;p21"/>
          <p:cNvSpPr txBox="1"/>
          <p:nvPr>
            <p:ph hasCustomPrompt="1" idx="4" type="title"/>
          </p:nvPr>
        </p:nvSpPr>
        <p:spPr>
          <a:xfrm>
            <a:off x="4449352" y="3431229"/>
            <a:ext cx="3888900" cy="66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a:r>
              <a:t>xx%</a:t>
            </a:r>
          </a:p>
        </p:txBody>
      </p:sp>
      <p:sp>
        <p:nvSpPr>
          <p:cNvPr id="251" name="Google Shape;251;p21"/>
          <p:cNvSpPr txBox="1"/>
          <p:nvPr>
            <p:ph idx="5" type="subTitle"/>
          </p:nvPr>
        </p:nvSpPr>
        <p:spPr>
          <a:xfrm>
            <a:off x="4267200" y="3980364"/>
            <a:ext cx="4156800" cy="388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252" name="Google Shape;252;p21"/>
          <p:cNvGrpSpPr/>
          <p:nvPr/>
        </p:nvGrpSpPr>
        <p:grpSpPr>
          <a:xfrm>
            <a:off x="3719525" y="1189720"/>
            <a:ext cx="642045" cy="3221266"/>
            <a:chOff x="587948" y="1365933"/>
            <a:chExt cx="642045" cy="3221266"/>
          </a:xfrm>
        </p:grpSpPr>
        <p:sp>
          <p:nvSpPr>
            <p:cNvPr id="253" name="Google Shape;253;p21"/>
            <p:cNvSpPr/>
            <p:nvPr/>
          </p:nvSpPr>
          <p:spPr>
            <a:xfrm>
              <a:off x="587948" y="2452992"/>
              <a:ext cx="185307" cy="175862"/>
            </a:xfrm>
            <a:custGeom>
              <a:rect b="b" l="l" r="r" t="t"/>
              <a:pathLst>
                <a:path extrusionOk="0" h="4971" w="5238">
                  <a:moveTo>
                    <a:pt x="2636" y="1"/>
                  </a:moveTo>
                  <a:lnTo>
                    <a:pt x="1802" y="1635"/>
                  </a:lnTo>
                  <a:lnTo>
                    <a:pt x="1" y="1902"/>
                  </a:lnTo>
                  <a:lnTo>
                    <a:pt x="1302" y="3170"/>
                  </a:lnTo>
                  <a:lnTo>
                    <a:pt x="1001" y="4971"/>
                  </a:lnTo>
                  <a:lnTo>
                    <a:pt x="2636" y="4137"/>
                  </a:lnTo>
                  <a:lnTo>
                    <a:pt x="4237" y="4971"/>
                  </a:lnTo>
                  <a:lnTo>
                    <a:pt x="3937" y="3170"/>
                  </a:lnTo>
                  <a:lnTo>
                    <a:pt x="5238" y="1902"/>
                  </a:lnTo>
                  <a:lnTo>
                    <a:pt x="3437" y="1635"/>
                  </a:lnTo>
                  <a:lnTo>
                    <a:pt x="26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1"/>
            <p:cNvSpPr/>
            <p:nvPr/>
          </p:nvSpPr>
          <p:spPr>
            <a:xfrm>
              <a:off x="924032" y="4518708"/>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1"/>
            <p:cNvSpPr/>
            <p:nvPr/>
          </p:nvSpPr>
          <p:spPr>
            <a:xfrm>
              <a:off x="1114309" y="33272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1"/>
            <p:cNvSpPr/>
            <p:nvPr/>
          </p:nvSpPr>
          <p:spPr>
            <a:xfrm>
              <a:off x="757357" y="1365933"/>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 name="Google Shape;257;p21"/>
          <p:cNvSpPr/>
          <p:nvPr/>
        </p:nvSpPr>
        <p:spPr>
          <a:xfrm>
            <a:off x="7456600" y="-20338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1"/>
          <p:cNvSpPr/>
          <p:nvPr/>
        </p:nvSpPr>
        <p:spPr>
          <a:xfrm>
            <a:off x="8780950" y="63672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1"/>
          <p:cNvSpPr/>
          <p:nvPr/>
        </p:nvSpPr>
        <p:spPr>
          <a:xfrm flipH="1" rot="10800000">
            <a:off x="-1566100" y="448427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2">
  <p:cSld name="CUSTOM_10">
    <p:spTree>
      <p:nvGrpSpPr>
        <p:cNvPr id="260" name="Shape 260"/>
        <p:cNvGrpSpPr/>
        <p:nvPr/>
      </p:nvGrpSpPr>
      <p:grpSpPr>
        <a:xfrm>
          <a:off x="0" y="0"/>
          <a:ext cx="0" cy="0"/>
          <a:chOff x="0" y="0"/>
          <a:chExt cx="0" cy="0"/>
        </a:xfrm>
      </p:grpSpPr>
      <p:sp>
        <p:nvSpPr>
          <p:cNvPr id="261" name="Google Shape;261;p22"/>
          <p:cNvSpPr txBox="1"/>
          <p:nvPr>
            <p:ph type="title"/>
          </p:nvPr>
        </p:nvSpPr>
        <p:spPr>
          <a:xfrm>
            <a:off x="720000" y="445025"/>
            <a:ext cx="3588300" cy="1301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Font typeface="Archivo Black"/>
              <a:buNone/>
              <a:defRPr sz="3000">
                <a:latin typeface="Archivo Black"/>
                <a:ea typeface="Archivo Black"/>
                <a:cs typeface="Archivo Black"/>
                <a:sym typeface="Archivo Black"/>
              </a:defRPr>
            </a:lvl2pPr>
            <a:lvl3pPr lvl="2" rtl="0">
              <a:spcBef>
                <a:spcPts val="0"/>
              </a:spcBef>
              <a:spcAft>
                <a:spcPts val="0"/>
              </a:spcAft>
              <a:buSzPts val="3000"/>
              <a:buFont typeface="Archivo Black"/>
              <a:buNone/>
              <a:defRPr sz="3000">
                <a:latin typeface="Archivo Black"/>
                <a:ea typeface="Archivo Black"/>
                <a:cs typeface="Archivo Black"/>
                <a:sym typeface="Archivo Black"/>
              </a:defRPr>
            </a:lvl3pPr>
            <a:lvl4pPr lvl="3" rtl="0">
              <a:spcBef>
                <a:spcPts val="0"/>
              </a:spcBef>
              <a:spcAft>
                <a:spcPts val="0"/>
              </a:spcAft>
              <a:buSzPts val="3000"/>
              <a:buFont typeface="Archivo Black"/>
              <a:buNone/>
              <a:defRPr sz="3000">
                <a:latin typeface="Archivo Black"/>
                <a:ea typeface="Archivo Black"/>
                <a:cs typeface="Archivo Black"/>
                <a:sym typeface="Archivo Black"/>
              </a:defRPr>
            </a:lvl4pPr>
            <a:lvl5pPr lvl="4" rtl="0">
              <a:spcBef>
                <a:spcPts val="0"/>
              </a:spcBef>
              <a:spcAft>
                <a:spcPts val="0"/>
              </a:spcAft>
              <a:buSzPts val="3000"/>
              <a:buFont typeface="Archivo Black"/>
              <a:buNone/>
              <a:defRPr sz="3000">
                <a:latin typeface="Archivo Black"/>
                <a:ea typeface="Archivo Black"/>
                <a:cs typeface="Archivo Black"/>
                <a:sym typeface="Archivo Black"/>
              </a:defRPr>
            </a:lvl5pPr>
            <a:lvl6pPr lvl="5" rtl="0">
              <a:spcBef>
                <a:spcPts val="0"/>
              </a:spcBef>
              <a:spcAft>
                <a:spcPts val="0"/>
              </a:spcAft>
              <a:buSzPts val="3000"/>
              <a:buFont typeface="Archivo Black"/>
              <a:buNone/>
              <a:defRPr sz="3000">
                <a:latin typeface="Archivo Black"/>
                <a:ea typeface="Archivo Black"/>
                <a:cs typeface="Archivo Black"/>
                <a:sym typeface="Archivo Black"/>
              </a:defRPr>
            </a:lvl6pPr>
            <a:lvl7pPr lvl="6" rtl="0">
              <a:spcBef>
                <a:spcPts val="0"/>
              </a:spcBef>
              <a:spcAft>
                <a:spcPts val="0"/>
              </a:spcAft>
              <a:buSzPts val="3000"/>
              <a:buFont typeface="Archivo Black"/>
              <a:buNone/>
              <a:defRPr sz="3000">
                <a:latin typeface="Archivo Black"/>
                <a:ea typeface="Archivo Black"/>
                <a:cs typeface="Archivo Black"/>
                <a:sym typeface="Archivo Black"/>
              </a:defRPr>
            </a:lvl7pPr>
            <a:lvl8pPr lvl="7" rtl="0">
              <a:spcBef>
                <a:spcPts val="0"/>
              </a:spcBef>
              <a:spcAft>
                <a:spcPts val="0"/>
              </a:spcAft>
              <a:buSzPts val="3000"/>
              <a:buFont typeface="Archivo Black"/>
              <a:buNone/>
              <a:defRPr sz="3000">
                <a:latin typeface="Archivo Black"/>
                <a:ea typeface="Archivo Black"/>
                <a:cs typeface="Archivo Black"/>
                <a:sym typeface="Archivo Black"/>
              </a:defRPr>
            </a:lvl8pPr>
            <a:lvl9pPr lvl="8" rtl="0">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262" name="Google Shape;262;p22"/>
          <p:cNvSpPr txBox="1"/>
          <p:nvPr>
            <p:ph idx="1" type="subTitle"/>
          </p:nvPr>
        </p:nvSpPr>
        <p:spPr>
          <a:xfrm>
            <a:off x="720000" y="2082513"/>
            <a:ext cx="2408400" cy="111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63" name="Google Shape;263;p22"/>
          <p:cNvSpPr/>
          <p:nvPr/>
        </p:nvSpPr>
        <p:spPr>
          <a:xfrm>
            <a:off x="-1423925" y="41568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2"/>
          <p:cNvSpPr/>
          <p:nvPr/>
        </p:nvSpPr>
        <p:spPr>
          <a:xfrm>
            <a:off x="1135950" y="43485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2"/>
          <p:cNvSpPr/>
          <p:nvPr/>
        </p:nvSpPr>
        <p:spPr>
          <a:xfrm flipH="1">
            <a:off x="8424000" y="115200"/>
            <a:ext cx="849600" cy="84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p:cSld name="CUSTOM_5_1">
    <p:spTree>
      <p:nvGrpSpPr>
        <p:cNvPr id="266" name="Shape 266"/>
        <p:cNvGrpSpPr/>
        <p:nvPr/>
      </p:nvGrpSpPr>
      <p:grpSpPr>
        <a:xfrm>
          <a:off x="0" y="0"/>
          <a:ext cx="0" cy="0"/>
          <a:chOff x="0" y="0"/>
          <a:chExt cx="0" cy="0"/>
        </a:xfrm>
      </p:grpSpPr>
      <p:sp>
        <p:nvSpPr>
          <p:cNvPr id="267" name="Google Shape;267;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000"/>
              <a:buFont typeface="Archivo Black"/>
              <a:buNone/>
              <a:defRPr sz="3000">
                <a:latin typeface="Archivo Black"/>
                <a:ea typeface="Archivo Black"/>
                <a:cs typeface="Archivo Black"/>
                <a:sym typeface="Archivo Black"/>
              </a:defRPr>
            </a:lvl2pPr>
            <a:lvl3pPr lvl="2" rtl="0" algn="ctr">
              <a:spcBef>
                <a:spcPts val="0"/>
              </a:spcBef>
              <a:spcAft>
                <a:spcPts val="0"/>
              </a:spcAft>
              <a:buSzPts val="3000"/>
              <a:buFont typeface="Archivo Black"/>
              <a:buNone/>
              <a:defRPr sz="3000">
                <a:latin typeface="Archivo Black"/>
                <a:ea typeface="Archivo Black"/>
                <a:cs typeface="Archivo Black"/>
                <a:sym typeface="Archivo Black"/>
              </a:defRPr>
            </a:lvl3pPr>
            <a:lvl4pPr lvl="3" rtl="0" algn="ctr">
              <a:spcBef>
                <a:spcPts val="0"/>
              </a:spcBef>
              <a:spcAft>
                <a:spcPts val="0"/>
              </a:spcAft>
              <a:buSzPts val="3000"/>
              <a:buFont typeface="Archivo Black"/>
              <a:buNone/>
              <a:defRPr sz="3000">
                <a:latin typeface="Archivo Black"/>
                <a:ea typeface="Archivo Black"/>
                <a:cs typeface="Archivo Black"/>
                <a:sym typeface="Archivo Black"/>
              </a:defRPr>
            </a:lvl4pPr>
            <a:lvl5pPr lvl="4" rtl="0" algn="ctr">
              <a:spcBef>
                <a:spcPts val="0"/>
              </a:spcBef>
              <a:spcAft>
                <a:spcPts val="0"/>
              </a:spcAft>
              <a:buSzPts val="3000"/>
              <a:buFont typeface="Archivo Black"/>
              <a:buNone/>
              <a:defRPr sz="3000">
                <a:latin typeface="Archivo Black"/>
                <a:ea typeface="Archivo Black"/>
                <a:cs typeface="Archivo Black"/>
                <a:sym typeface="Archivo Black"/>
              </a:defRPr>
            </a:lvl5pPr>
            <a:lvl6pPr lvl="5" rtl="0" algn="ctr">
              <a:spcBef>
                <a:spcPts val="0"/>
              </a:spcBef>
              <a:spcAft>
                <a:spcPts val="0"/>
              </a:spcAft>
              <a:buSzPts val="3000"/>
              <a:buFont typeface="Archivo Black"/>
              <a:buNone/>
              <a:defRPr sz="3000">
                <a:latin typeface="Archivo Black"/>
                <a:ea typeface="Archivo Black"/>
                <a:cs typeface="Archivo Black"/>
                <a:sym typeface="Archivo Black"/>
              </a:defRPr>
            </a:lvl6pPr>
            <a:lvl7pPr lvl="6" rtl="0" algn="ctr">
              <a:spcBef>
                <a:spcPts val="0"/>
              </a:spcBef>
              <a:spcAft>
                <a:spcPts val="0"/>
              </a:spcAft>
              <a:buSzPts val="3000"/>
              <a:buFont typeface="Archivo Black"/>
              <a:buNone/>
              <a:defRPr sz="3000">
                <a:latin typeface="Archivo Black"/>
                <a:ea typeface="Archivo Black"/>
                <a:cs typeface="Archivo Black"/>
                <a:sym typeface="Archivo Black"/>
              </a:defRPr>
            </a:lvl7pPr>
            <a:lvl8pPr lvl="7" rtl="0" algn="ctr">
              <a:spcBef>
                <a:spcPts val="0"/>
              </a:spcBef>
              <a:spcAft>
                <a:spcPts val="0"/>
              </a:spcAft>
              <a:buSzPts val="3000"/>
              <a:buFont typeface="Archivo Black"/>
              <a:buNone/>
              <a:defRPr sz="3000">
                <a:latin typeface="Archivo Black"/>
                <a:ea typeface="Archivo Black"/>
                <a:cs typeface="Archivo Black"/>
                <a:sym typeface="Archivo Black"/>
              </a:defRPr>
            </a:lvl8pPr>
            <a:lvl9pPr lvl="8" rtl="0" algn="ctr">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268" name="Google Shape;268;p23"/>
          <p:cNvSpPr txBox="1"/>
          <p:nvPr>
            <p:ph idx="1" type="subTitle"/>
          </p:nvPr>
        </p:nvSpPr>
        <p:spPr>
          <a:xfrm>
            <a:off x="5849500" y="2174365"/>
            <a:ext cx="2574600" cy="145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69" name="Google Shape;269;p23"/>
          <p:cNvSpPr/>
          <p:nvPr/>
        </p:nvSpPr>
        <p:spPr>
          <a:xfrm>
            <a:off x="842400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3"/>
          <p:cNvSpPr/>
          <p:nvPr/>
        </p:nvSpPr>
        <p:spPr>
          <a:xfrm>
            <a:off x="-129600" y="-309600"/>
            <a:ext cx="849600" cy="84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3"/>
          <p:cNvSpPr/>
          <p:nvPr/>
        </p:nvSpPr>
        <p:spPr>
          <a:xfrm>
            <a:off x="7443000" y="-16528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3"/>
          <p:cNvSpPr/>
          <p:nvPr/>
        </p:nvSpPr>
        <p:spPr>
          <a:xfrm>
            <a:off x="8767350" y="101772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1">
  <p:cSld name="CUSTOM_5_1_1">
    <p:spTree>
      <p:nvGrpSpPr>
        <p:cNvPr id="273" name="Shape 273"/>
        <p:cNvGrpSpPr/>
        <p:nvPr/>
      </p:nvGrpSpPr>
      <p:grpSpPr>
        <a:xfrm>
          <a:off x="0" y="0"/>
          <a:ext cx="0" cy="0"/>
          <a:chOff x="0" y="0"/>
          <a:chExt cx="0" cy="0"/>
        </a:xfrm>
      </p:grpSpPr>
      <p:sp>
        <p:nvSpPr>
          <p:cNvPr id="274" name="Google Shape;274;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000"/>
              <a:buFont typeface="Archivo Black"/>
              <a:buNone/>
              <a:defRPr sz="3000">
                <a:latin typeface="Archivo Black"/>
                <a:ea typeface="Archivo Black"/>
                <a:cs typeface="Archivo Black"/>
                <a:sym typeface="Archivo Black"/>
              </a:defRPr>
            </a:lvl2pPr>
            <a:lvl3pPr lvl="2" rtl="0" algn="ctr">
              <a:spcBef>
                <a:spcPts val="0"/>
              </a:spcBef>
              <a:spcAft>
                <a:spcPts val="0"/>
              </a:spcAft>
              <a:buSzPts val="3000"/>
              <a:buFont typeface="Archivo Black"/>
              <a:buNone/>
              <a:defRPr sz="3000">
                <a:latin typeface="Archivo Black"/>
                <a:ea typeface="Archivo Black"/>
                <a:cs typeface="Archivo Black"/>
                <a:sym typeface="Archivo Black"/>
              </a:defRPr>
            </a:lvl3pPr>
            <a:lvl4pPr lvl="3" rtl="0" algn="ctr">
              <a:spcBef>
                <a:spcPts val="0"/>
              </a:spcBef>
              <a:spcAft>
                <a:spcPts val="0"/>
              </a:spcAft>
              <a:buSzPts val="3000"/>
              <a:buFont typeface="Archivo Black"/>
              <a:buNone/>
              <a:defRPr sz="3000">
                <a:latin typeface="Archivo Black"/>
                <a:ea typeface="Archivo Black"/>
                <a:cs typeface="Archivo Black"/>
                <a:sym typeface="Archivo Black"/>
              </a:defRPr>
            </a:lvl4pPr>
            <a:lvl5pPr lvl="4" rtl="0" algn="ctr">
              <a:spcBef>
                <a:spcPts val="0"/>
              </a:spcBef>
              <a:spcAft>
                <a:spcPts val="0"/>
              </a:spcAft>
              <a:buSzPts val="3000"/>
              <a:buFont typeface="Archivo Black"/>
              <a:buNone/>
              <a:defRPr sz="3000">
                <a:latin typeface="Archivo Black"/>
                <a:ea typeface="Archivo Black"/>
                <a:cs typeface="Archivo Black"/>
                <a:sym typeface="Archivo Black"/>
              </a:defRPr>
            </a:lvl5pPr>
            <a:lvl6pPr lvl="5" rtl="0" algn="ctr">
              <a:spcBef>
                <a:spcPts val="0"/>
              </a:spcBef>
              <a:spcAft>
                <a:spcPts val="0"/>
              </a:spcAft>
              <a:buSzPts val="3000"/>
              <a:buFont typeface="Archivo Black"/>
              <a:buNone/>
              <a:defRPr sz="3000">
                <a:latin typeface="Archivo Black"/>
                <a:ea typeface="Archivo Black"/>
                <a:cs typeface="Archivo Black"/>
                <a:sym typeface="Archivo Black"/>
              </a:defRPr>
            </a:lvl6pPr>
            <a:lvl7pPr lvl="6" rtl="0" algn="ctr">
              <a:spcBef>
                <a:spcPts val="0"/>
              </a:spcBef>
              <a:spcAft>
                <a:spcPts val="0"/>
              </a:spcAft>
              <a:buSzPts val="3000"/>
              <a:buFont typeface="Archivo Black"/>
              <a:buNone/>
              <a:defRPr sz="3000">
                <a:latin typeface="Archivo Black"/>
                <a:ea typeface="Archivo Black"/>
                <a:cs typeface="Archivo Black"/>
                <a:sym typeface="Archivo Black"/>
              </a:defRPr>
            </a:lvl7pPr>
            <a:lvl8pPr lvl="7" rtl="0" algn="ctr">
              <a:spcBef>
                <a:spcPts val="0"/>
              </a:spcBef>
              <a:spcAft>
                <a:spcPts val="0"/>
              </a:spcAft>
              <a:buSzPts val="3000"/>
              <a:buFont typeface="Archivo Black"/>
              <a:buNone/>
              <a:defRPr sz="3000">
                <a:latin typeface="Archivo Black"/>
                <a:ea typeface="Archivo Black"/>
                <a:cs typeface="Archivo Black"/>
                <a:sym typeface="Archivo Black"/>
              </a:defRPr>
            </a:lvl8pPr>
            <a:lvl9pPr lvl="8" rtl="0" algn="ctr">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275" name="Google Shape;275;p24"/>
          <p:cNvSpPr txBox="1"/>
          <p:nvPr>
            <p:ph idx="1" type="subTitle"/>
          </p:nvPr>
        </p:nvSpPr>
        <p:spPr>
          <a:xfrm>
            <a:off x="720000" y="2174365"/>
            <a:ext cx="2574600" cy="145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76" name="Google Shape;276;p24"/>
          <p:cNvSpPr/>
          <p:nvPr/>
        </p:nvSpPr>
        <p:spPr>
          <a:xfrm flipH="1">
            <a:off x="-11250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4"/>
          <p:cNvSpPr/>
          <p:nvPr/>
        </p:nvSpPr>
        <p:spPr>
          <a:xfrm flipH="1">
            <a:off x="8441100" y="-309600"/>
            <a:ext cx="849600" cy="84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4"/>
          <p:cNvSpPr/>
          <p:nvPr/>
        </p:nvSpPr>
        <p:spPr>
          <a:xfrm flipH="1">
            <a:off x="-777300" y="-16528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4"/>
          <p:cNvSpPr/>
          <p:nvPr/>
        </p:nvSpPr>
        <p:spPr>
          <a:xfrm flipH="1">
            <a:off x="-116250" y="101772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1">
  <p:cSld name="CUSTOM_9">
    <p:spTree>
      <p:nvGrpSpPr>
        <p:cNvPr id="280" name="Shape 280"/>
        <p:cNvGrpSpPr/>
        <p:nvPr/>
      </p:nvGrpSpPr>
      <p:grpSpPr>
        <a:xfrm>
          <a:off x="0" y="0"/>
          <a:ext cx="0" cy="0"/>
          <a:chOff x="0" y="0"/>
          <a:chExt cx="0" cy="0"/>
        </a:xfrm>
      </p:grpSpPr>
      <p:sp>
        <p:nvSpPr>
          <p:cNvPr id="281" name="Google Shape;281;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000"/>
              <a:buFont typeface="Archivo Black"/>
              <a:buNone/>
              <a:defRPr sz="3000">
                <a:latin typeface="Archivo Black"/>
                <a:ea typeface="Archivo Black"/>
                <a:cs typeface="Archivo Black"/>
                <a:sym typeface="Archivo Black"/>
              </a:defRPr>
            </a:lvl2pPr>
            <a:lvl3pPr lvl="2" rtl="0" algn="ctr">
              <a:spcBef>
                <a:spcPts val="0"/>
              </a:spcBef>
              <a:spcAft>
                <a:spcPts val="0"/>
              </a:spcAft>
              <a:buSzPts val="3000"/>
              <a:buFont typeface="Archivo Black"/>
              <a:buNone/>
              <a:defRPr sz="3000">
                <a:latin typeface="Archivo Black"/>
                <a:ea typeface="Archivo Black"/>
                <a:cs typeface="Archivo Black"/>
                <a:sym typeface="Archivo Black"/>
              </a:defRPr>
            </a:lvl3pPr>
            <a:lvl4pPr lvl="3" rtl="0" algn="ctr">
              <a:spcBef>
                <a:spcPts val="0"/>
              </a:spcBef>
              <a:spcAft>
                <a:spcPts val="0"/>
              </a:spcAft>
              <a:buSzPts val="3000"/>
              <a:buFont typeface="Archivo Black"/>
              <a:buNone/>
              <a:defRPr sz="3000">
                <a:latin typeface="Archivo Black"/>
                <a:ea typeface="Archivo Black"/>
                <a:cs typeface="Archivo Black"/>
                <a:sym typeface="Archivo Black"/>
              </a:defRPr>
            </a:lvl4pPr>
            <a:lvl5pPr lvl="4" rtl="0" algn="ctr">
              <a:spcBef>
                <a:spcPts val="0"/>
              </a:spcBef>
              <a:spcAft>
                <a:spcPts val="0"/>
              </a:spcAft>
              <a:buSzPts val="3000"/>
              <a:buFont typeface="Archivo Black"/>
              <a:buNone/>
              <a:defRPr sz="3000">
                <a:latin typeface="Archivo Black"/>
                <a:ea typeface="Archivo Black"/>
                <a:cs typeface="Archivo Black"/>
                <a:sym typeface="Archivo Black"/>
              </a:defRPr>
            </a:lvl5pPr>
            <a:lvl6pPr lvl="5" rtl="0" algn="ctr">
              <a:spcBef>
                <a:spcPts val="0"/>
              </a:spcBef>
              <a:spcAft>
                <a:spcPts val="0"/>
              </a:spcAft>
              <a:buSzPts val="3000"/>
              <a:buFont typeface="Archivo Black"/>
              <a:buNone/>
              <a:defRPr sz="3000">
                <a:latin typeface="Archivo Black"/>
                <a:ea typeface="Archivo Black"/>
                <a:cs typeface="Archivo Black"/>
                <a:sym typeface="Archivo Black"/>
              </a:defRPr>
            </a:lvl6pPr>
            <a:lvl7pPr lvl="6" rtl="0" algn="ctr">
              <a:spcBef>
                <a:spcPts val="0"/>
              </a:spcBef>
              <a:spcAft>
                <a:spcPts val="0"/>
              </a:spcAft>
              <a:buSzPts val="3000"/>
              <a:buFont typeface="Archivo Black"/>
              <a:buNone/>
              <a:defRPr sz="3000">
                <a:latin typeface="Archivo Black"/>
                <a:ea typeface="Archivo Black"/>
                <a:cs typeface="Archivo Black"/>
                <a:sym typeface="Archivo Black"/>
              </a:defRPr>
            </a:lvl7pPr>
            <a:lvl8pPr lvl="7" rtl="0" algn="ctr">
              <a:spcBef>
                <a:spcPts val="0"/>
              </a:spcBef>
              <a:spcAft>
                <a:spcPts val="0"/>
              </a:spcAft>
              <a:buSzPts val="3000"/>
              <a:buFont typeface="Archivo Black"/>
              <a:buNone/>
              <a:defRPr sz="3000">
                <a:latin typeface="Archivo Black"/>
                <a:ea typeface="Archivo Black"/>
                <a:cs typeface="Archivo Black"/>
                <a:sym typeface="Archivo Black"/>
              </a:defRPr>
            </a:lvl8pPr>
            <a:lvl9pPr lvl="8" rtl="0" algn="ctr">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282" name="Google Shape;282;p25"/>
          <p:cNvSpPr txBox="1"/>
          <p:nvPr>
            <p:ph idx="1" type="body"/>
          </p:nvPr>
        </p:nvSpPr>
        <p:spPr>
          <a:xfrm>
            <a:off x="720000" y="1485900"/>
            <a:ext cx="4383000" cy="3117300"/>
          </a:xfrm>
          <a:prstGeom prst="rect">
            <a:avLst/>
          </a:prstGeom>
        </p:spPr>
        <p:txBody>
          <a:bodyPr anchorCtr="0" anchor="ctr" bIns="91425" lIns="0" spcFirstLastPara="1" rIns="0" wrap="square" tIns="91425">
            <a:noAutofit/>
          </a:bodyPr>
          <a:lstStyle>
            <a:lvl1pPr indent="-330200" lvl="0" marL="457200" rtl="0">
              <a:lnSpc>
                <a:spcPct val="200000"/>
              </a:lnSpc>
              <a:spcBef>
                <a:spcPts val="0"/>
              </a:spcBef>
              <a:spcAft>
                <a:spcPts val="0"/>
              </a:spcAft>
              <a:buSzPts val="1600"/>
              <a:buChar char="●"/>
              <a:defRPr sz="1600"/>
            </a:lvl1pPr>
            <a:lvl2pPr indent="-330200" lvl="1" marL="914400" rtl="0">
              <a:lnSpc>
                <a:spcPct val="200000"/>
              </a:lnSpc>
              <a:spcBef>
                <a:spcPts val="1600"/>
              </a:spcBef>
              <a:spcAft>
                <a:spcPts val="0"/>
              </a:spcAft>
              <a:buSzPts val="1600"/>
              <a:buChar char="○"/>
              <a:defRPr sz="1600"/>
            </a:lvl2pPr>
            <a:lvl3pPr indent="-330200" lvl="2" marL="1371600" rtl="0">
              <a:lnSpc>
                <a:spcPct val="200000"/>
              </a:lnSpc>
              <a:spcBef>
                <a:spcPts val="1600"/>
              </a:spcBef>
              <a:spcAft>
                <a:spcPts val="0"/>
              </a:spcAft>
              <a:buSzPts val="1600"/>
              <a:buChar char="■"/>
              <a:defRPr sz="1600"/>
            </a:lvl3pPr>
            <a:lvl4pPr indent="-330200" lvl="3" marL="1828800" rtl="0">
              <a:lnSpc>
                <a:spcPct val="200000"/>
              </a:lnSpc>
              <a:spcBef>
                <a:spcPts val="1600"/>
              </a:spcBef>
              <a:spcAft>
                <a:spcPts val="0"/>
              </a:spcAft>
              <a:buSzPts val="1600"/>
              <a:buChar char="●"/>
              <a:defRPr sz="1600"/>
            </a:lvl4pPr>
            <a:lvl5pPr indent="-330200" lvl="4" marL="2286000" rtl="0">
              <a:lnSpc>
                <a:spcPct val="200000"/>
              </a:lnSpc>
              <a:spcBef>
                <a:spcPts val="1600"/>
              </a:spcBef>
              <a:spcAft>
                <a:spcPts val="0"/>
              </a:spcAft>
              <a:buSzPts val="1600"/>
              <a:buChar char="○"/>
              <a:defRPr sz="1600"/>
            </a:lvl5pPr>
            <a:lvl6pPr indent="-330200" lvl="5" marL="2743200" rtl="0">
              <a:lnSpc>
                <a:spcPct val="200000"/>
              </a:lnSpc>
              <a:spcBef>
                <a:spcPts val="1600"/>
              </a:spcBef>
              <a:spcAft>
                <a:spcPts val="0"/>
              </a:spcAft>
              <a:buSzPts val="1600"/>
              <a:buChar char="■"/>
              <a:defRPr sz="1600"/>
            </a:lvl6pPr>
            <a:lvl7pPr indent="-330200" lvl="6" marL="3200400" rtl="0">
              <a:lnSpc>
                <a:spcPct val="200000"/>
              </a:lnSpc>
              <a:spcBef>
                <a:spcPts val="1600"/>
              </a:spcBef>
              <a:spcAft>
                <a:spcPts val="0"/>
              </a:spcAft>
              <a:buSzPts val="1600"/>
              <a:buChar char="●"/>
              <a:defRPr sz="1600"/>
            </a:lvl7pPr>
            <a:lvl8pPr indent="-330200" lvl="7" marL="3657600" rtl="0">
              <a:lnSpc>
                <a:spcPct val="200000"/>
              </a:lnSpc>
              <a:spcBef>
                <a:spcPts val="1600"/>
              </a:spcBef>
              <a:spcAft>
                <a:spcPts val="0"/>
              </a:spcAft>
              <a:buSzPts val="1600"/>
              <a:buChar char="○"/>
              <a:defRPr sz="1600"/>
            </a:lvl8pPr>
            <a:lvl9pPr indent="-330200" lvl="8" marL="4114800" rtl="0">
              <a:lnSpc>
                <a:spcPct val="200000"/>
              </a:lnSpc>
              <a:spcBef>
                <a:spcPts val="1600"/>
              </a:spcBef>
              <a:spcAft>
                <a:spcPts val="1600"/>
              </a:spcAft>
              <a:buSzPts val="1600"/>
              <a:buChar char="■"/>
              <a:defRPr sz="1600"/>
            </a:lvl9pPr>
          </a:lstStyle>
          <a:p/>
        </p:txBody>
      </p:sp>
      <p:sp>
        <p:nvSpPr>
          <p:cNvPr id="283" name="Google Shape;283;p25"/>
          <p:cNvSpPr/>
          <p:nvPr/>
        </p:nvSpPr>
        <p:spPr>
          <a:xfrm>
            <a:off x="-1334800" y="-16029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5"/>
          <p:cNvSpPr/>
          <p:nvPr/>
        </p:nvSpPr>
        <p:spPr>
          <a:xfrm>
            <a:off x="1088375" y="22227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5"/>
          <p:cNvSpPr/>
          <p:nvPr/>
        </p:nvSpPr>
        <p:spPr>
          <a:xfrm flipH="1">
            <a:off x="-11250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5"/>
          <p:cNvSpPr/>
          <p:nvPr/>
        </p:nvSpPr>
        <p:spPr>
          <a:xfrm>
            <a:off x="8437425" y="-76582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5_1_1_1">
    <p:spTree>
      <p:nvGrpSpPr>
        <p:cNvPr id="287" name="Shape 287"/>
        <p:cNvGrpSpPr/>
        <p:nvPr/>
      </p:nvGrpSpPr>
      <p:grpSpPr>
        <a:xfrm>
          <a:off x="0" y="0"/>
          <a:ext cx="0" cy="0"/>
          <a:chOff x="0" y="0"/>
          <a:chExt cx="0" cy="0"/>
        </a:xfrm>
      </p:grpSpPr>
      <p:sp>
        <p:nvSpPr>
          <p:cNvPr id="288" name="Google Shape;288;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000"/>
              <a:buFont typeface="Archivo Black"/>
              <a:buNone/>
              <a:defRPr sz="3000">
                <a:latin typeface="Archivo Black"/>
                <a:ea typeface="Archivo Black"/>
                <a:cs typeface="Archivo Black"/>
                <a:sym typeface="Archivo Black"/>
              </a:defRPr>
            </a:lvl2pPr>
            <a:lvl3pPr lvl="2" rtl="0" algn="ctr">
              <a:spcBef>
                <a:spcPts val="0"/>
              </a:spcBef>
              <a:spcAft>
                <a:spcPts val="0"/>
              </a:spcAft>
              <a:buSzPts val="3000"/>
              <a:buFont typeface="Archivo Black"/>
              <a:buNone/>
              <a:defRPr sz="3000">
                <a:latin typeface="Archivo Black"/>
                <a:ea typeface="Archivo Black"/>
                <a:cs typeface="Archivo Black"/>
                <a:sym typeface="Archivo Black"/>
              </a:defRPr>
            </a:lvl3pPr>
            <a:lvl4pPr lvl="3" rtl="0" algn="ctr">
              <a:spcBef>
                <a:spcPts val="0"/>
              </a:spcBef>
              <a:spcAft>
                <a:spcPts val="0"/>
              </a:spcAft>
              <a:buSzPts val="3000"/>
              <a:buFont typeface="Archivo Black"/>
              <a:buNone/>
              <a:defRPr sz="3000">
                <a:latin typeface="Archivo Black"/>
                <a:ea typeface="Archivo Black"/>
                <a:cs typeface="Archivo Black"/>
                <a:sym typeface="Archivo Black"/>
              </a:defRPr>
            </a:lvl4pPr>
            <a:lvl5pPr lvl="4" rtl="0" algn="ctr">
              <a:spcBef>
                <a:spcPts val="0"/>
              </a:spcBef>
              <a:spcAft>
                <a:spcPts val="0"/>
              </a:spcAft>
              <a:buSzPts val="3000"/>
              <a:buFont typeface="Archivo Black"/>
              <a:buNone/>
              <a:defRPr sz="3000">
                <a:latin typeface="Archivo Black"/>
                <a:ea typeface="Archivo Black"/>
                <a:cs typeface="Archivo Black"/>
                <a:sym typeface="Archivo Black"/>
              </a:defRPr>
            </a:lvl5pPr>
            <a:lvl6pPr lvl="5" rtl="0" algn="ctr">
              <a:spcBef>
                <a:spcPts val="0"/>
              </a:spcBef>
              <a:spcAft>
                <a:spcPts val="0"/>
              </a:spcAft>
              <a:buSzPts val="3000"/>
              <a:buFont typeface="Archivo Black"/>
              <a:buNone/>
              <a:defRPr sz="3000">
                <a:latin typeface="Archivo Black"/>
                <a:ea typeface="Archivo Black"/>
                <a:cs typeface="Archivo Black"/>
                <a:sym typeface="Archivo Black"/>
              </a:defRPr>
            </a:lvl6pPr>
            <a:lvl7pPr lvl="6" rtl="0" algn="ctr">
              <a:spcBef>
                <a:spcPts val="0"/>
              </a:spcBef>
              <a:spcAft>
                <a:spcPts val="0"/>
              </a:spcAft>
              <a:buSzPts val="3000"/>
              <a:buFont typeface="Archivo Black"/>
              <a:buNone/>
              <a:defRPr sz="3000">
                <a:latin typeface="Archivo Black"/>
                <a:ea typeface="Archivo Black"/>
                <a:cs typeface="Archivo Black"/>
                <a:sym typeface="Archivo Black"/>
              </a:defRPr>
            </a:lvl7pPr>
            <a:lvl8pPr lvl="7" rtl="0" algn="ctr">
              <a:spcBef>
                <a:spcPts val="0"/>
              </a:spcBef>
              <a:spcAft>
                <a:spcPts val="0"/>
              </a:spcAft>
              <a:buSzPts val="3000"/>
              <a:buFont typeface="Archivo Black"/>
              <a:buNone/>
              <a:defRPr sz="3000">
                <a:latin typeface="Archivo Black"/>
                <a:ea typeface="Archivo Black"/>
                <a:cs typeface="Archivo Black"/>
                <a:sym typeface="Archivo Black"/>
              </a:defRPr>
            </a:lvl8pPr>
            <a:lvl9pPr lvl="8" rtl="0" algn="ctr">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289" name="Google Shape;289;p26"/>
          <p:cNvSpPr/>
          <p:nvPr/>
        </p:nvSpPr>
        <p:spPr>
          <a:xfrm flipH="1">
            <a:off x="-1772950" y="-76582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6"/>
          <p:cNvSpPr/>
          <p:nvPr/>
        </p:nvSpPr>
        <p:spPr>
          <a:xfrm flipH="1">
            <a:off x="869225" y="-1431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6"/>
          <p:cNvSpPr/>
          <p:nvPr/>
        </p:nvSpPr>
        <p:spPr>
          <a:xfrm flipH="1">
            <a:off x="8424000" y="-13335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2">
  <p:cSld name="CUSTOM_6">
    <p:spTree>
      <p:nvGrpSpPr>
        <p:cNvPr id="292" name="Shape 292"/>
        <p:cNvGrpSpPr/>
        <p:nvPr/>
      </p:nvGrpSpPr>
      <p:grpSpPr>
        <a:xfrm>
          <a:off x="0" y="0"/>
          <a:ext cx="0" cy="0"/>
          <a:chOff x="0" y="0"/>
          <a:chExt cx="0" cy="0"/>
        </a:xfrm>
      </p:grpSpPr>
      <p:sp>
        <p:nvSpPr>
          <p:cNvPr id="293" name="Google Shape;293;p27"/>
          <p:cNvSpPr/>
          <p:nvPr/>
        </p:nvSpPr>
        <p:spPr>
          <a:xfrm flipH="1">
            <a:off x="-130325" y="47178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7"/>
          <p:cNvSpPr/>
          <p:nvPr/>
        </p:nvSpPr>
        <p:spPr>
          <a:xfrm flipH="1">
            <a:off x="5266950" y="460350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7"/>
          <p:cNvSpPr/>
          <p:nvPr/>
        </p:nvSpPr>
        <p:spPr>
          <a:xfrm flipH="1">
            <a:off x="7999275" y="-16029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7"/>
          <p:cNvSpPr txBox="1"/>
          <p:nvPr>
            <p:ph type="ctrTitle"/>
          </p:nvPr>
        </p:nvSpPr>
        <p:spPr>
          <a:xfrm>
            <a:off x="720000" y="738975"/>
            <a:ext cx="3887700" cy="792600"/>
          </a:xfrm>
          <a:prstGeom prst="rect">
            <a:avLst/>
          </a:prstGeom>
        </p:spPr>
        <p:txBody>
          <a:bodyPr anchorCtr="0" anchor="b" bIns="91425" lIns="91425" spcFirstLastPara="1" rIns="91425" wrap="square" tIns="91425">
            <a:noAutofit/>
          </a:bodyPr>
          <a:lstStyle>
            <a:lvl1pPr lvl="0" rtl="0">
              <a:spcBef>
                <a:spcPts val="0"/>
              </a:spcBef>
              <a:spcAft>
                <a:spcPts val="0"/>
              </a:spcAft>
              <a:buSzPts val="5500"/>
              <a:buNone/>
              <a:defRPr sz="5500"/>
            </a:lvl1pPr>
            <a:lvl2pPr lvl="1" rtl="0">
              <a:spcBef>
                <a:spcPts val="0"/>
              </a:spcBef>
              <a:spcAft>
                <a:spcPts val="0"/>
              </a:spcAft>
              <a:buSzPts val="5500"/>
              <a:buNone/>
              <a:defRPr sz="5500"/>
            </a:lvl2pPr>
            <a:lvl3pPr lvl="2" rtl="0">
              <a:spcBef>
                <a:spcPts val="0"/>
              </a:spcBef>
              <a:spcAft>
                <a:spcPts val="0"/>
              </a:spcAft>
              <a:buSzPts val="5500"/>
              <a:buNone/>
              <a:defRPr sz="5500"/>
            </a:lvl3pPr>
            <a:lvl4pPr lvl="3" rtl="0">
              <a:spcBef>
                <a:spcPts val="0"/>
              </a:spcBef>
              <a:spcAft>
                <a:spcPts val="0"/>
              </a:spcAft>
              <a:buSzPts val="5500"/>
              <a:buNone/>
              <a:defRPr sz="5500"/>
            </a:lvl4pPr>
            <a:lvl5pPr lvl="4" rtl="0">
              <a:spcBef>
                <a:spcPts val="0"/>
              </a:spcBef>
              <a:spcAft>
                <a:spcPts val="0"/>
              </a:spcAft>
              <a:buSzPts val="5500"/>
              <a:buNone/>
              <a:defRPr sz="5500"/>
            </a:lvl5pPr>
            <a:lvl6pPr lvl="5" rtl="0">
              <a:spcBef>
                <a:spcPts val="0"/>
              </a:spcBef>
              <a:spcAft>
                <a:spcPts val="0"/>
              </a:spcAft>
              <a:buSzPts val="5500"/>
              <a:buNone/>
              <a:defRPr sz="5500"/>
            </a:lvl6pPr>
            <a:lvl7pPr lvl="6" rtl="0">
              <a:spcBef>
                <a:spcPts val="0"/>
              </a:spcBef>
              <a:spcAft>
                <a:spcPts val="0"/>
              </a:spcAft>
              <a:buSzPts val="5500"/>
              <a:buNone/>
              <a:defRPr sz="5500"/>
            </a:lvl7pPr>
            <a:lvl8pPr lvl="7" rtl="0">
              <a:spcBef>
                <a:spcPts val="0"/>
              </a:spcBef>
              <a:spcAft>
                <a:spcPts val="0"/>
              </a:spcAft>
              <a:buSzPts val="5500"/>
              <a:buNone/>
              <a:defRPr sz="5500"/>
            </a:lvl8pPr>
            <a:lvl9pPr lvl="8" rtl="0">
              <a:spcBef>
                <a:spcPts val="0"/>
              </a:spcBef>
              <a:spcAft>
                <a:spcPts val="0"/>
              </a:spcAft>
              <a:buSzPts val="5500"/>
              <a:buNone/>
              <a:defRPr sz="5500"/>
            </a:lvl9pPr>
          </a:lstStyle>
          <a:p/>
        </p:txBody>
      </p:sp>
      <p:sp>
        <p:nvSpPr>
          <p:cNvPr id="297" name="Google Shape;297;p27"/>
          <p:cNvSpPr txBox="1"/>
          <p:nvPr>
            <p:ph idx="1" type="subTitle"/>
          </p:nvPr>
        </p:nvSpPr>
        <p:spPr>
          <a:xfrm>
            <a:off x="720000" y="1654150"/>
            <a:ext cx="3236400" cy="124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Clr>
                <a:schemeClr val="accent2"/>
              </a:buClr>
              <a:buSzPts val="1600"/>
              <a:buNone/>
              <a:defRPr sz="1600">
                <a:solidFill>
                  <a:schemeClr val="accent2"/>
                </a:solidFill>
              </a:defRPr>
            </a:lvl2pPr>
            <a:lvl3pPr lvl="2" rtl="0">
              <a:lnSpc>
                <a:spcPct val="100000"/>
              </a:lnSpc>
              <a:spcBef>
                <a:spcPts val="0"/>
              </a:spcBef>
              <a:spcAft>
                <a:spcPts val="0"/>
              </a:spcAft>
              <a:buClr>
                <a:schemeClr val="accent2"/>
              </a:buClr>
              <a:buSzPts val="1600"/>
              <a:buNone/>
              <a:defRPr sz="1600">
                <a:solidFill>
                  <a:schemeClr val="accent2"/>
                </a:solidFill>
              </a:defRPr>
            </a:lvl3pPr>
            <a:lvl4pPr lvl="3" rtl="0">
              <a:lnSpc>
                <a:spcPct val="100000"/>
              </a:lnSpc>
              <a:spcBef>
                <a:spcPts val="0"/>
              </a:spcBef>
              <a:spcAft>
                <a:spcPts val="0"/>
              </a:spcAft>
              <a:buClr>
                <a:schemeClr val="accent2"/>
              </a:buClr>
              <a:buSzPts val="1600"/>
              <a:buNone/>
              <a:defRPr sz="1600">
                <a:solidFill>
                  <a:schemeClr val="accent2"/>
                </a:solidFill>
              </a:defRPr>
            </a:lvl4pPr>
            <a:lvl5pPr lvl="4" rtl="0">
              <a:lnSpc>
                <a:spcPct val="100000"/>
              </a:lnSpc>
              <a:spcBef>
                <a:spcPts val="0"/>
              </a:spcBef>
              <a:spcAft>
                <a:spcPts val="0"/>
              </a:spcAft>
              <a:buClr>
                <a:schemeClr val="accent2"/>
              </a:buClr>
              <a:buSzPts val="1600"/>
              <a:buNone/>
              <a:defRPr sz="1600">
                <a:solidFill>
                  <a:schemeClr val="accent2"/>
                </a:solidFill>
              </a:defRPr>
            </a:lvl5pPr>
            <a:lvl6pPr lvl="5" rtl="0">
              <a:lnSpc>
                <a:spcPct val="100000"/>
              </a:lnSpc>
              <a:spcBef>
                <a:spcPts val="0"/>
              </a:spcBef>
              <a:spcAft>
                <a:spcPts val="0"/>
              </a:spcAft>
              <a:buClr>
                <a:schemeClr val="accent2"/>
              </a:buClr>
              <a:buSzPts val="1600"/>
              <a:buNone/>
              <a:defRPr sz="1600">
                <a:solidFill>
                  <a:schemeClr val="accent2"/>
                </a:solidFill>
              </a:defRPr>
            </a:lvl6pPr>
            <a:lvl7pPr lvl="6" rtl="0">
              <a:lnSpc>
                <a:spcPct val="100000"/>
              </a:lnSpc>
              <a:spcBef>
                <a:spcPts val="0"/>
              </a:spcBef>
              <a:spcAft>
                <a:spcPts val="0"/>
              </a:spcAft>
              <a:buClr>
                <a:schemeClr val="accent2"/>
              </a:buClr>
              <a:buSzPts val="1600"/>
              <a:buNone/>
              <a:defRPr sz="1600">
                <a:solidFill>
                  <a:schemeClr val="accent2"/>
                </a:solidFill>
              </a:defRPr>
            </a:lvl7pPr>
            <a:lvl8pPr lvl="7" rtl="0">
              <a:lnSpc>
                <a:spcPct val="100000"/>
              </a:lnSpc>
              <a:spcBef>
                <a:spcPts val="0"/>
              </a:spcBef>
              <a:spcAft>
                <a:spcPts val="0"/>
              </a:spcAft>
              <a:buClr>
                <a:schemeClr val="accent2"/>
              </a:buClr>
              <a:buSzPts val="1600"/>
              <a:buNone/>
              <a:defRPr sz="1600">
                <a:solidFill>
                  <a:schemeClr val="accent2"/>
                </a:solidFill>
              </a:defRPr>
            </a:lvl8pPr>
            <a:lvl9pPr lvl="8" rtl="0">
              <a:lnSpc>
                <a:spcPct val="100000"/>
              </a:lnSpc>
              <a:spcBef>
                <a:spcPts val="0"/>
              </a:spcBef>
              <a:spcAft>
                <a:spcPts val="0"/>
              </a:spcAft>
              <a:buClr>
                <a:schemeClr val="accent2"/>
              </a:buClr>
              <a:buSzPts val="1600"/>
              <a:buNone/>
              <a:defRPr sz="1600">
                <a:solidFill>
                  <a:schemeClr val="accent2"/>
                </a:solidFill>
              </a:defRPr>
            </a:lvl9pPr>
          </a:lstStyle>
          <a:p/>
        </p:txBody>
      </p:sp>
      <p:sp>
        <p:nvSpPr>
          <p:cNvPr id="298" name="Google Shape;298;p27"/>
          <p:cNvSpPr/>
          <p:nvPr/>
        </p:nvSpPr>
        <p:spPr>
          <a:xfrm flipH="1">
            <a:off x="7561500" y="22227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7"/>
          <p:cNvSpPr txBox="1"/>
          <p:nvPr/>
        </p:nvSpPr>
        <p:spPr>
          <a:xfrm>
            <a:off x="720000" y="3547875"/>
            <a:ext cx="3236400" cy="84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Source Sans Pro"/>
                <a:ea typeface="Source Sans Pro"/>
                <a:cs typeface="Source Sans Pro"/>
                <a:sym typeface="Source Sans Pro"/>
              </a:rPr>
              <a:t>CREDITS: This presentation template was created by </a:t>
            </a:r>
            <a:r>
              <a:rPr b="1" lang="en" sz="1200">
                <a:solidFill>
                  <a:schemeClr val="dk2"/>
                </a:solidFill>
                <a:uFill>
                  <a:noFill/>
                </a:uFill>
                <a:latin typeface="Source Sans Pro"/>
                <a:ea typeface="Source Sans Pro"/>
                <a:cs typeface="Source Sans Pro"/>
                <a:sym typeface="Source Sans Pro"/>
                <a:hlinkClick r:id="rId2">
                  <a:extLst>
                    <a:ext uri="{A12FA001-AC4F-418D-AE19-62706E023703}">
                      <ahyp:hlinkClr val="tx"/>
                    </a:ext>
                  </a:extLst>
                </a:hlinkClick>
              </a:rPr>
              <a:t>Slidesgo</a:t>
            </a:r>
            <a:r>
              <a:rPr b="1" lang="en" sz="1200">
                <a:solidFill>
                  <a:schemeClr val="dk2"/>
                </a:solidFill>
                <a:latin typeface="Source Sans Pro"/>
                <a:ea typeface="Source Sans Pro"/>
                <a:cs typeface="Source Sans Pro"/>
                <a:sym typeface="Source Sans Pro"/>
              </a:rPr>
              <a:t>,</a:t>
            </a:r>
            <a:r>
              <a:rPr lang="en" sz="1200">
                <a:solidFill>
                  <a:schemeClr val="dk2"/>
                </a:solidFill>
                <a:latin typeface="Source Sans Pro"/>
                <a:ea typeface="Source Sans Pro"/>
                <a:cs typeface="Source Sans Pro"/>
                <a:sym typeface="Source Sans Pro"/>
              </a:rPr>
              <a:t> including icons by </a:t>
            </a:r>
            <a:r>
              <a:rPr b="1" lang="en" sz="1200">
                <a:solidFill>
                  <a:schemeClr val="dk2"/>
                </a:solidFill>
                <a:uFill>
                  <a:noFill/>
                </a:uFill>
                <a:latin typeface="Source Sans Pro"/>
                <a:ea typeface="Source Sans Pro"/>
                <a:cs typeface="Source Sans Pro"/>
                <a:sym typeface="Source Sans Pro"/>
                <a:hlinkClick r:id="rId3">
                  <a:extLst>
                    <a:ext uri="{A12FA001-AC4F-418D-AE19-62706E023703}">
                      <ahyp:hlinkClr val="tx"/>
                    </a:ext>
                  </a:extLst>
                </a:hlinkClick>
              </a:rPr>
              <a:t>Flaticon</a:t>
            </a:r>
            <a:r>
              <a:rPr lang="en" sz="1200">
                <a:solidFill>
                  <a:schemeClr val="dk2"/>
                </a:solidFill>
                <a:latin typeface="Source Sans Pro"/>
                <a:ea typeface="Source Sans Pro"/>
                <a:cs typeface="Source Sans Pro"/>
                <a:sym typeface="Source Sans Pro"/>
              </a:rPr>
              <a:t>, infographics &amp; images by </a:t>
            </a:r>
            <a:r>
              <a:rPr b="1" lang="en" sz="1200">
                <a:solidFill>
                  <a:schemeClr val="dk2"/>
                </a:solidFill>
                <a:uFill>
                  <a:noFill/>
                </a:uFill>
                <a:latin typeface="Source Sans Pro"/>
                <a:ea typeface="Source Sans Pro"/>
                <a:cs typeface="Source Sans Pro"/>
                <a:sym typeface="Source Sans Pro"/>
                <a:hlinkClick r:id="rId4">
                  <a:extLst>
                    <a:ext uri="{A12FA001-AC4F-418D-AE19-62706E023703}">
                      <ahyp:hlinkClr val="tx"/>
                    </a:ext>
                  </a:extLst>
                </a:hlinkClick>
              </a:rPr>
              <a:t>Freepik</a:t>
            </a:r>
            <a:r>
              <a:rPr lang="en" sz="1200">
                <a:solidFill>
                  <a:schemeClr val="dk2"/>
                </a:solidFill>
                <a:latin typeface="Source Sans Pro"/>
                <a:ea typeface="Source Sans Pro"/>
                <a:cs typeface="Source Sans Pro"/>
                <a:sym typeface="Source Sans Pro"/>
              </a:rPr>
              <a:t> and illustrations by </a:t>
            </a:r>
            <a:r>
              <a:rPr b="1" lang="en" sz="1200">
                <a:solidFill>
                  <a:schemeClr val="dk2"/>
                </a:solidFill>
                <a:uFill>
                  <a:noFill/>
                </a:uFill>
                <a:latin typeface="Source Sans Pro"/>
                <a:ea typeface="Source Sans Pro"/>
                <a:cs typeface="Source Sans Pro"/>
                <a:sym typeface="Source Sans Pro"/>
                <a:hlinkClick r:id="rId5">
                  <a:extLst>
                    <a:ext uri="{A12FA001-AC4F-418D-AE19-62706E023703}">
                      <ahyp:hlinkClr val="tx"/>
                    </a:ext>
                  </a:extLst>
                </a:hlinkClick>
              </a:rPr>
              <a:t>Stories</a:t>
            </a:r>
            <a:r>
              <a:rPr lang="en" sz="1300">
                <a:solidFill>
                  <a:schemeClr val="dk2"/>
                </a:solidFill>
                <a:latin typeface="Source Sans Pro"/>
                <a:ea typeface="Source Sans Pro"/>
                <a:cs typeface="Source Sans Pro"/>
                <a:sym typeface="Source Sans Pro"/>
              </a:rPr>
              <a:t> </a:t>
            </a:r>
            <a:endParaRPr sz="1300">
              <a:solidFill>
                <a:schemeClr val="dk2"/>
              </a:solidFill>
              <a:latin typeface="Source Sans Pro"/>
              <a:ea typeface="Source Sans Pro"/>
              <a:cs typeface="Source Sans Pro"/>
              <a:sym typeface="Source Sans Pro"/>
            </a:endParaRPr>
          </a:p>
        </p:txBody>
      </p:sp>
      <p:sp>
        <p:nvSpPr>
          <p:cNvPr id="300" name="Google Shape;300;p27"/>
          <p:cNvSpPr/>
          <p:nvPr/>
        </p:nvSpPr>
        <p:spPr>
          <a:xfrm flipH="1">
            <a:off x="-130325" y="-3096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lists">
  <p:cSld name="CUSTOM_8">
    <p:spTree>
      <p:nvGrpSpPr>
        <p:cNvPr id="301" name="Shape 301"/>
        <p:cNvGrpSpPr/>
        <p:nvPr/>
      </p:nvGrpSpPr>
      <p:grpSpPr>
        <a:xfrm>
          <a:off x="0" y="0"/>
          <a:ext cx="0" cy="0"/>
          <a:chOff x="0" y="0"/>
          <a:chExt cx="0" cy="0"/>
        </a:xfrm>
      </p:grpSpPr>
      <p:sp>
        <p:nvSpPr>
          <p:cNvPr id="302" name="Google Shape;302;p28"/>
          <p:cNvSpPr/>
          <p:nvPr/>
        </p:nvSpPr>
        <p:spPr>
          <a:xfrm>
            <a:off x="-1682850" y="428047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8"/>
          <p:cNvSpPr/>
          <p:nvPr/>
        </p:nvSpPr>
        <p:spPr>
          <a:xfrm>
            <a:off x="8421625"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8"/>
          <p:cNvSpPr/>
          <p:nvPr/>
        </p:nvSpPr>
        <p:spPr>
          <a:xfrm>
            <a:off x="7598725" y="-17791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8"/>
          <p:cNvSpPr/>
          <p:nvPr/>
        </p:nvSpPr>
        <p:spPr>
          <a:xfrm>
            <a:off x="8764975" y="86532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8"/>
          <p:cNvSpPr/>
          <p:nvPr/>
        </p:nvSpPr>
        <p:spPr>
          <a:xfrm>
            <a:off x="717625" y="-239575"/>
            <a:ext cx="510000" cy="510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8"/>
          <p:cNvSpPr/>
          <p:nvPr/>
        </p:nvSpPr>
        <p:spPr>
          <a:xfrm>
            <a:off x="-131975" y="-133350"/>
            <a:ext cx="849600" cy="84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000"/>
              <a:buFont typeface="Archivo Black"/>
              <a:buNone/>
              <a:defRPr sz="3000">
                <a:latin typeface="Archivo Black"/>
                <a:ea typeface="Archivo Black"/>
                <a:cs typeface="Archivo Black"/>
                <a:sym typeface="Archivo Black"/>
              </a:defRPr>
            </a:lvl2pPr>
            <a:lvl3pPr lvl="2" rtl="0" algn="ctr">
              <a:spcBef>
                <a:spcPts val="0"/>
              </a:spcBef>
              <a:spcAft>
                <a:spcPts val="0"/>
              </a:spcAft>
              <a:buSzPts val="3000"/>
              <a:buFont typeface="Archivo Black"/>
              <a:buNone/>
              <a:defRPr sz="3000">
                <a:latin typeface="Archivo Black"/>
                <a:ea typeface="Archivo Black"/>
                <a:cs typeface="Archivo Black"/>
                <a:sym typeface="Archivo Black"/>
              </a:defRPr>
            </a:lvl3pPr>
            <a:lvl4pPr lvl="3" rtl="0" algn="ctr">
              <a:spcBef>
                <a:spcPts val="0"/>
              </a:spcBef>
              <a:spcAft>
                <a:spcPts val="0"/>
              </a:spcAft>
              <a:buSzPts val="3000"/>
              <a:buFont typeface="Archivo Black"/>
              <a:buNone/>
              <a:defRPr sz="3000">
                <a:latin typeface="Archivo Black"/>
                <a:ea typeface="Archivo Black"/>
                <a:cs typeface="Archivo Black"/>
                <a:sym typeface="Archivo Black"/>
              </a:defRPr>
            </a:lvl4pPr>
            <a:lvl5pPr lvl="4" rtl="0" algn="ctr">
              <a:spcBef>
                <a:spcPts val="0"/>
              </a:spcBef>
              <a:spcAft>
                <a:spcPts val="0"/>
              </a:spcAft>
              <a:buSzPts val="3000"/>
              <a:buFont typeface="Archivo Black"/>
              <a:buNone/>
              <a:defRPr sz="3000">
                <a:latin typeface="Archivo Black"/>
                <a:ea typeface="Archivo Black"/>
                <a:cs typeface="Archivo Black"/>
                <a:sym typeface="Archivo Black"/>
              </a:defRPr>
            </a:lvl5pPr>
            <a:lvl6pPr lvl="5" rtl="0" algn="ctr">
              <a:spcBef>
                <a:spcPts val="0"/>
              </a:spcBef>
              <a:spcAft>
                <a:spcPts val="0"/>
              </a:spcAft>
              <a:buSzPts val="3000"/>
              <a:buFont typeface="Archivo Black"/>
              <a:buNone/>
              <a:defRPr sz="3000">
                <a:latin typeface="Archivo Black"/>
                <a:ea typeface="Archivo Black"/>
                <a:cs typeface="Archivo Black"/>
                <a:sym typeface="Archivo Black"/>
              </a:defRPr>
            </a:lvl6pPr>
            <a:lvl7pPr lvl="6" rtl="0" algn="ctr">
              <a:spcBef>
                <a:spcPts val="0"/>
              </a:spcBef>
              <a:spcAft>
                <a:spcPts val="0"/>
              </a:spcAft>
              <a:buSzPts val="3000"/>
              <a:buFont typeface="Archivo Black"/>
              <a:buNone/>
              <a:defRPr sz="3000">
                <a:latin typeface="Archivo Black"/>
                <a:ea typeface="Archivo Black"/>
                <a:cs typeface="Archivo Black"/>
                <a:sym typeface="Archivo Black"/>
              </a:defRPr>
            </a:lvl7pPr>
            <a:lvl8pPr lvl="7" rtl="0" algn="ctr">
              <a:spcBef>
                <a:spcPts val="0"/>
              </a:spcBef>
              <a:spcAft>
                <a:spcPts val="0"/>
              </a:spcAft>
              <a:buSzPts val="3000"/>
              <a:buFont typeface="Archivo Black"/>
              <a:buNone/>
              <a:defRPr sz="3000">
                <a:latin typeface="Archivo Black"/>
                <a:ea typeface="Archivo Black"/>
                <a:cs typeface="Archivo Black"/>
                <a:sym typeface="Archivo Black"/>
              </a:defRPr>
            </a:lvl8pPr>
            <a:lvl9pPr lvl="8" rtl="0" algn="ctr">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309" name="Google Shape;309;p28"/>
          <p:cNvSpPr txBox="1"/>
          <p:nvPr>
            <p:ph idx="1" type="body"/>
          </p:nvPr>
        </p:nvSpPr>
        <p:spPr>
          <a:xfrm>
            <a:off x="981625" y="1609725"/>
            <a:ext cx="3261300" cy="2917200"/>
          </a:xfrm>
          <a:prstGeom prst="rect">
            <a:avLst/>
          </a:prstGeom>
        </p:spPr>
        <p:txBody>
          <a:bodyPr anchorCtr="0" anchor="t" bIns="91425" lIns="91425" spcFirstLastPara="1" rIns="91425" wrap="square" tIns="91425">
            <a:noAutofit/>
          </a:bodyPr>
          <a:lstStyle>
            <a:lvl1pPr indent="-311150" lvl="0" marL="457200" rtl="0">
              <a:lnSpc>
                <a:spcPct val="100000"/>
              </a:lnSpc>
              <a:spcBef>
                <a:spcPts val="0"/>
              </a:spcBef>
              <a:spcAft>
                <a:spcPts val="0"/>
              </a:spcAft>
              <a:buSzPts val="1300"/>
              <a:buChar char="●"/>
              <a:defRPr sz="1300"/>
            </a:lvl1pPr>
            <a:lvl2pPr indent="-311150" lvl="1" marL="914400" rtl="0">
              <a:lnSpc>
                <a:spcPct val="100000"/>
              </a:lnSpc>
              <a:spcBef>
                <a:spcPts val="1600"/>
              </a:spcBef>
              <a:spcAft>
                <a:spcPts val="0"/>
              </a:spcAft>
              <a:buSzPts val="1300"/>
              <a:buChar char="○"/>
              <a:defRPr sz="1300"/>
            </a:lvl2pPr>
            <a:lvl3pPr indent="-311150" lvl="2" marL="1371600" rtl="0">
              <a:lnSpc>
                <a:spcPct val="100000"/>
              </a:lnSpc>
              <a:spcBef>
                <a:spcPts val="1600"/>
              </a:spcBef>
              <a:spcAft>
                <a:spcPts val="0"/>
              </a:spcAft>
              <a:buSzPts val="1300"/>
              <a:buChar char="■"/>
              <a:defRPr sz="1300"/>
            </a:lvl3pPr>
            <a:lvl4pPr indent="-311150" lvl="3" marL="1828800" rtl="0">
              <a:lnSpc>
                <a:spcPct val="100000"/>
              </a:lnSpc>
              <a:spcBef>
                <a:spcPts val="1600"/>
              </a:spcBef>
              <a:spcAft>
                <a:spcPts val="0"/>
              </a:spcAft>
              <a:buSzPts val="1300"/>
              <a:buChar char="●"/>
              <a:defRPr sz="1300"/>
            </a:lvl4pPr>
            <a:lvl5pPr indent="-311150" lvl="4" marL="2286000" rtl="0">
              <a:lnSpc>
                <a:spcPct val="100000"/>
              </a:lnSpc>
              <a:spcBef>
                <a:spcPts val="1600"/>
              </a:spcBef>
              <a:spcAft>
                <a:spcPts val="0"/>
              </a:spcAft>
              <a:buSzPts val="1300"/>
              <a:buChar char="○"/>
              <a:defRPr sz="1300"/>
            </a:lvl5pPr>
            <a:lvl6pPr indent="-311150" lvl="5" marL="2743200" rtl="0">
              <a:lnSpc>
                <a:spcPct val="100000"/>
              </a:lnSpc>
              <a:spcBef>
                <a:spcPts val="1600"/>
              </a:spcBef>
              <a:spcAft>
                <a:spcPts val="0"/>
              </a:spcAft>
              <a:buSzPts val="1300"/>
              <a:buChar char="■"/>
              <a:defRPr sz="1300"/>
            </a:lvl6pPr>
            <a:lvl7pPr indent="-311150" lvl="6" marL="3200400" rtl="0">
              <a:lnSpc>
                <a:spcPct val="100000"/>
              </a:lnSpc>
              <a:spcBef>
                <a:spcPts val="1600"/>
              </a:spcBef>
              <a:spcAft>
                <a:spcPts val="0"/>
              </a:spcAft>
              <a:buSzPts val="1300"/>
              <a:buChar char="●"/>
              <a:defRPr sz="1300"/>
            </a:lvl7pPr>
            <a:lvl8pPr indent="-311150" lvl="7" marL="3657600" rtl="0">
              <a:lnSpc>
                <a:spcPct val="100000"/>
              </a:lnSpc>
              <a:spcBef>
                <a:spcPts val="1600"/>
              </a:spcBef>
              <a:spcAft>
                <a:spcPts val="0"/>
              </a:spcAft>
              <a:buSzPts val="1300"/>
              <a:buChar char="○"/>
              <a:defRPr sz="1300"/>
            </a:lvl8pPr>
            <a:lvl9pPr indent="-311150" lvl="8" marL="4114800" rtl="0">
              <a:lnSpc>
                <a:spcPct val="100000"/>
              </a:lnSpc>
              <a:spcBef>
                <a:spcPts val="1600"/>
              </a:spcBef>
              <a:spcAft>
                <a:spcPts val="1600"/>
              </a:spcAft>
              <a:buSzPts val="1300"/>
              <a:buChar char="■"/>
              <a:defRPr sz="1300"/>
            </a:lvl9pPr>
          </a:lstStyle>
          <a:p/>
        </p:txBody>
      </p:sp>
      <p:sp>
        <p:nvSpPr>
          <p:cNvPr id="310" name="Google Shape;310;p28"/>
          <p:cNvSpPr txBox="1"/>
          <p:nvPr>
            <p:ph idx="2" type="body"/>
          </p:nvPr>
        </p:nvSpPr>
        <p:spPr>
          <a:xfrm>
            <a:off x="4901081" y="1609725"/>
            <a:ext cx="3261300" cy="2917200"/>
          </a:xfrm>
          <a:prstGeom prst="rect">
            <a:avLst/>
          </a:prstGeom>
        </p:spPr>
        <p:txBody>
          <a:bodyPr anchorCtr="0" anchor="t" bIns="91425" lIns="91425" spcFirstLastPara="1" rIns="91425" wrap="square" tIns="91425">
            <a:noAutofit/>
          </a:bodyPr>
          <a:lstStyle>
            <a:lvl1pPr indent="-311150" lvl="0" marL="457200" rtl="0">
              <a:lnSpc>
                <a:spcPct val="100000"/>
              </a:lnSpc>
              <a:spcBef>
                <a:spcPts val="0"/>
              </a:spcBef>
              <a:spcAft>
                <a:spcPts val="0"/>
              </a:spcAft>
              <a:buSzPts val="1300"/>
              <a:buChar char="●"/>
              <a:defRPr sz="1300"/>
            </a:lvl1pPr>
            <a:lvl2pPr indent="-311150" lvl="1" marL="914400" rtl="0">
              <a:lnSpc>
                <a:spcPct val="100000"/>
              </a:lnSpc>
              <a:spcBef>
                <a:spcPts val="1600"/>
              </a:spcBef>
              <a:spcAft>
                <a:spcPts val="0"/>
              </a:spcAft>
              <a:buSzPts val="1300"/>
              <a:buChar char="○"/>
              <a:defRPr sz="1300"/>
            </a:lvl2pPr>
            <a:lvl3pPr indent="-311150" lvl="2" marL="1371600" rtl="0">
              <a:lnSpc>
                <a:spcPct val="100000"/>
              </a:lnSpc>
              <a:spcBef>
                <a:spcPts val="1600"/>
              </a:spcBef>
              <a:spcAft>
                <a:spcPts val="0"/>
              </a:spcAft>
              <a:buSzPts val="1300"/>
              <a:buChar char="■"/>
              <a:defRPr sz="1300"/>
            </a:lvl3pPr>
            <a:lvl4pPr indent="-311150" lvl="3" marL="1828800" rtl="0">
              <a:lnSpc>
                <a:spcPct val="100000"/>
              </a:lnSpc>
              <a:spcBef>
                <a:spcPts val="1600"/>
              </a:spcBef>
              <a:spcAft>
                <a:spcPts val="0"/>
              </a:spcAft>
              <a:buSzPts val="1300"/>
              <a:buChar char="●"/>
              <a:defRPr sz="1300"/>
            </a:lvl4pPr>
            <a:lvl5pPr indent="-311150" lvl="4" marL="2286000" rtl="0">
              <a:lnSpc>
                <a:spcPct val="100000"/>
              </a:lnSpc>
              <a:spcBef>
                <a:spcPts val="1600"/>
              </a:spcBef>
              <a:spcAft>
                <a:spcPts val="0"/>
              </a:spcAft>
              <a:buSzPts val="1300"/>
              <a:buChar char="○"/>
              <a:defRPr sz="1300"/>
            </a:lvl5pPr>
            <a:lvl6pPr indent="-311150" lvl="5" marL="2743200" rtl="0">
              <a:lnSpc>
                <a:spcPct val="100000"/>
              </a:lnSpc>
              <a:spcBef>
                <a:spcPts val="1600"/>
              </a:spcBef>
              <a:spcAft>
                <a:spcPts val="0"/>
              </a:spcAft>
              <a:buSzPts val="1300"/>
              <a:buChar char="■"/>
              <a:defRPr sz="1300"/>
            </a:lvl6pPr>
            <a:lvl7pPr indent="-311150" lvl="6" marL="3200400" rtl="0">
              <a:lnSpc>
                <a:spcPct val="100000"/>
              </a:lnSpc>
              <a:spcBef>
                <a:spcPts val="1600"/>
              </a:spcBef>
              <a:spcAft>
                <a:spcPts val="0"/>
              </a:spcAft>
              <a:buSzPts val="1300"/>
              <a:buChar char="●"/>
              <a:defRPr sz="1300"/>
            </a:lvl7pPr>
            <a:lvl8pPr indent="-311150" lvl="7" marL="3657600" rtl="0">
              <a:lnSpc>
                <a:spcPct val="100000"/>
              </a:lnSpc>
              <a:spcBef>
                <a:spcPts val="1600"/>
              </a:spcBef>
              <a:spcAft>
                <a:spcPts val="0"/>
              </a:spcAft>
              <a:buSzPts val="1300"/>
              <a:buChar char="○"/>
              <a:defRPr sz="1300"/>
            </a:lvl8pPr>
            <a:lvl9pPr indent="-311150" lvl="8" marL="4114800" rtl="0">
              <a:lnSpc>
                <a:spcPct val="100000"/>
              </a:lnSpc>
              <a:spcBef>
                <a:spcPts val="1600"/>
              </a:spcBef>
              <a:spcAft>
                <a:spcPts val="1600"/>
              </a:spcAft>
              <a:buSzPts val="1300"/>
              <a:buChar char="■"/>
              <a:defRPr sz="13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2_1">
    <p:spTree>
      <p:nvGrpSpPr>
        <p:cNvPr id="311" name="Shape 311"/>
        <p:cNvGrpSpPr/>
        <p:nvPr/>
      </p:nvGrpSpPr>
      <p:grpSpPr>
        <a:xfrm>
          <a:off x="0" y="0"/>
          <a:ext cx="0" cy="0"/>
          <a:chOff x="0" y="0"/>
          <a:chExt cx="0" cy="0"/>
        </a:xfrm>
      </p:grpSpPr>
      <p:sp>
        <p:nvSpPr>
          <p:cNvPr id="312" name="Google Shape;312;p29"/>
          <p:cNvSpPr/>
          <p:nvPr/>
        </p:nvSpPr>
        <p:spPr>
          <a:xfrm>
            <a:off x="8421538" y="-76582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9"/>
          <p:cNvSpPr/>
          <p:nvPr/>
        </p:nvSpPr>
        <p:spPr>
          <a:xfrm>
            <a:off x="7764763" y="-1431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9"/>
          <p:cNvSpPr/>
          <p:nvPr/>
        </p:nvSpPr>
        <p:spPr>
          <a:xfrm>
            <a:off x="861435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9"/>
          <p:cNvSpPr/>
          <p:nvPr/>
        </p:nvSpPr>
        <p:spPr>
          <a:xfrm>
            <a:off x="-153462" y="4864350"/>
            <a:ext cx="510000" cy="510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2_1_1">
    <p:spTree>
      <p:nvGrpSpPr>
        <p:cNvPr id="316" name="Shape 316"/>
        <p:cNvGrpSpPr/>
        <p:nvPr/>
      </p:nvGrpSpPr>
      <p:grpSpPr>
        <a:xfrm>
          <a:off x="0" y="0"/>
          <a:ext cx="0" cy="0"/>
          <a:chOff x="0" y="0"/>
          <a:chExt cx="0" cy="0"/>
        </a:xfrm>
      </p:grpSpPr>
      <p:sp>
        <p:nvSpPr>
          <p:cNvPr id="317" name="Google Shape;317;p30"/>
          <p:cNvSpPr/>
          <p:nvPr/>
        </p:nvSpPr>
        <p:spPr>
          <a:xfrm>
            <a:off x="-1451875" y="416617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0"/>
          <p:cNvSpPr/>
          <p:nvPr/>
        </p:nvSpPr>
        <p:spPr>
          <a:xfrm>
            <a:off x="842400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0"/>
          <p:cNvSpPr/>
          <p:nvPr/>
        </p:nvSpPr>
        <p:spPr>
          <a:xfrm>
            <a:off x="7443000" y="-16528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0"/>
          <p:cNvSpPr/>
          <p:nvPr/>
        </p:nvSpPr>
        <p:spPr>
          <a:xfrm>
            <a:off x="8767350" y="101772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0"/>
          <p:cNvSpPr/>
          <p:nvPr/>
        </p:nvSpPr>
        <p:spPr>
          <a:xfrm>
            <a:off x="720000" y="-239575"/>
            <a:ext cx="510000" cy="510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0"/>
          <p:cNvSpPr/>
          <p:nvPr/>
        </p:nvSpPr>
        <p:spPr>
          <a:xfrm>
            <a:off x="-129600" y="-133350"/>
            <a:ext cx="849600" cy="84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txBox="1"/>
          <p:nvPr>
            <p:ph type="title"/>
          </p:nvPr>
        </p:nvSpPr>
        <p:spPr>
          <a:xfrm>
            <a:off x="720000" y="1274863"/>
            <a:ext cx="2211900" cy="1011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Font typeface="Archivo Black"/>
              <a:buNone/>
              <a:defRPr sz="3000">
                <a:latin typeface="Archivo Black"/>
                <a:ea typeface="Archivo Black"/>
                <a:cs typeface="Archivo Black"/>
                <a:sym typeface="Archivo Black"/>
              </a:defRPr>
            </a:lvl2pPr>
            <a:lvl3pPr lvl="2" rtl="0">
              <a:spcBef>
                <a:spcPts val="0"/>
              </a:spcBef>
              <a:spcAft>
                <a:spcPts val="0"/>
              </a:spcAft>
              <a:buSzPts val="3000"/>
              <a:buFont typeface="Archivo Black"/>
              <a:buNone/>
              <a:defRPr sz="3000">
                <a:latin typeface="Archivo Black"/>
                <a:ea typeface="Archivo Black"/>
                <a:cs typeface="Archivo Black"/>
                <a:sym typeface="Archivo Black"/>
              </a:defRPr>
            </a:lvl3pPr>
            <a:lvl4pPr lvl="3" rtl="0">
              <a:spcBef>
                <a:spcPts val="0"/>
              </a:spcBef>
              <a:spcAft>
                <a:spcPts val="0"/>
              </a:spcAft>
              <a:buSzPts val="3000"/>
              <a:buFont typeface="Archivo Black"/>
              <a:buNone/>
              <a:defRPr sz="3000">
                <a:latin typeface="Archivo Black"/>
                <a:ea typeface="Archivo Black"/>
                <a:cs typeface="Archivo Black"/>
                <a:sym typeface="Archivo Black"/>
              </a:defRPr>
            </a:lvl4pPr>
            <a:lvl5pPr lvl="4" rtl="0">
              <a:spcBef>
                <a:spcPts val="0"/>
              </a:spcBef>
              <a:spcAft>
                <a:spcPts val="0"/>
              </a:spcAft>
              <a:buSzPts val="3000"/>
              <a:buFont typeface="Archivo Black"/>
              <a:buNone/>
              <a:defRPr sz="3000">
                <a:latin typeface="Archivo Black"/>
                <a:ea typeface="Archivo Black"/>
                <a:cs typeface="Archivo Black"/>
                <a:sym typeface="Archivo Black"/>
              </a:defRPr>
            </a:lvl5pPr>
            <a:lvl6pPr lvl="5" rtl="0">
              <a:spcBef>
                <a:spcPts val="0"/>
              </a:spcBef>
              <a:spcAft>
                <a:spcPts val="0"/>
              </a:spcAft>
              <a:buSzPts val="3000"/>
              <a:buFont typeface="Archivo Black"/>
              <a:buNone/>
              <a:defRPr sz="3000">
                <a:latin typeface="Archivo Black"/>
                <a:ea typeface="Archivo Black"/>
                <a:cs typeface="Archivo Black"/>
                <a:sym typeface="Archivo Black"/>
              </a:defRPr>
            </a:lvl6pPr>
            <a:lvl7pPr lvl="6" rtl="0">
              <a:spcBef>
                <a:spcPts val="0"/>
              </a:spcBef>
              <a:spcAft>
                <a:spcPts val="0"/>
              </a:spcAft>
              <a:buSzPts val="3000"/>
              <a:buFont typeface="Archivo Black"/>
              <a:buNone/>
              <a:defRPr sz="3000">
                <a:latin typeface="Archivo Black"/>
                <a:ea typeface="Archivo Black"/>
                <a:cs typeface="Archivo Black"/>
                <a:sym typeface="Archivo Black"/>
              </a:defRPr>
            </a:lvl7pPr>
            <a:lvl8pPr lvl="7" rtl="0">
              <a:spcBef>
                <a:spcPts val="0"/>
              </a:spcBef>
              <a:spcAft>
                <a:spcPts val="0"/>
              </a:spcAft>
              <a:buSzPts val="3000"/>
              <a:buFont typeface="Archivo Black"/>
              <a:buNone/>
              <a:defRPr sz="3000">
                <a:latin typeface="Archivo Black"/>
                <a:ea typeface="Archivo Black"/>
                <a:cs typeface="Archivo Black"/>
                <a:sym typeface="Archivo Black"/>
              </a:defRPr>
            </a:lvl8pPr>
            <a:lvl9pPr lvl="8" rtl="0">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27" name="Google Shape;27;p4"/>
          <p:cNvSpPr txBox="1"/>
          <p:nvPr>
            <p:ph idx="1" type="subTitle"/>
          </p:nvPr>
        </p:nvSpPr>
        <p:spPr>
          <a:xfrm>
            <a:off x="720000" y="2409738"/>
            <a:ext cx="2574600" cy="145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8" name="Google Shape;28;p4"/>
          <p:cNvSpPr/>
          <p:nvPr/>
        </p:nvSpPr>
        <p:spPr>
          <a:xfrm>
            <a:off x="-494275" y="-404575"/>
            <a:ext cx="849600" cy="84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p:nvPr/>
        </p:nvSpPr>
        <p:spPr>
          <a:xfrm>
            <a:off x="2428950" y="-18433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a:off x="8274150" y="460350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a:off x="8767350" y="2850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3518550" y="4603500"/>
            <a:ext cx="849600" cy="84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a:off x="7999200" y="-3096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1555650" y="460350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2_1_1_1">
    <p:spTree>
      <p:nvGrpSpPr>
        <p:cNvPr id="323" name="Shape 323"/>
        <p:cNvGrpSpPr/>
        <p:nvPr/>
      </p:nvGrpSpPr>
      <p:grpSpPr>
        <a:xfrm>
          <a:off x="0" y="0"/>
          <a:ext cx="0" cy="0"/>
          <a:chOff x="0" y="0"/>
          <a:chExt cx="0" cy="0"/>
        </a:xfrm>
      </p:grpSpPr>
      <p:sp>
        <p:nvSpPr>
          <p:cNvPr id="324" name="Google Shape;324;p31"/>
          <p:cNvSpPr/>
          <p:nvPr/>
        </p:nvSpPr>
        <p:spPr>
          <a:xfrm rot="10800000">
            <a:off x="-129600" y="-24315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1"/>
          <p:cNvSpPr/>
          <p:nvPr/>
        </p:nvSpPr>
        <p:spPr>
          <a:xfrm rot="10800000">
            <a:off x="833250" y="455790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1"/>
          <p:cNvSpPr/>
          <p:nvPr/>
        </p:nvSpPr>
        <p:spPr>
          <a:xfrm rot="10800000">
            <a:off x="323250" y="46635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1"/>
          <p:cNvSpPr/>
          <p:nvPr/>
        </p:nvSpPr>
        <p:spPr>
          <a:xfrm rot="10800000">
            <a:off x="8424000" y="-24315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1"/>
          <p:cNvSpPr/>
          <p:nvPr/>
        </p:nvSpPr>
        <p:spPr>
          <a:xfrm rot="10800000">
            <a:off x="968700" y="-7335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5" name="Shape 35"/>
        <p:cNvGrpSpPr/>
        <p:nvPr/>
      </p:nvGrpSpPr>
      <p:grpSpPr>
        <a:xfrm>
          <a:off x="0" y="0"/>
          <a:ext cx="0" cy="0"/>
          <a:chOff x="0" y="0"/>
          <a:chExt cx="0" cy="0"/>
        </a:xfrm>
      </p:grpSpPr>
      <p:sp>
        <p:nvSpPr>
          <p:cNvPr id="36" name="Google Shape;36;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000"/>
              <a:buFont typeface="Archivo Black"/>
              <a:buNone/>
              <a:defRPr sz="3000">
                <a:latin typeface="Archivo Black"/>
                <a:ea typeface="Archivo Black"/>
                <a:cs typeface="Archivo Black"/>
                <a:sym typeface="Archivo Black"/>
              </a:defRPr>
            </a:lvl2pPr>
            <a:lvl3pPr lvl="2" rtl="0" algn="ctr">
              <a:spcBef>
                <a:spcPts val="0"/>
              </a:spcBef>
              <a:spcAft>
                <a:spcPts val="0"/>
              </a:spcAft>
              <a:buSzPts val="3000"/>
              <a:buFont typeface="Archivo Black"/>
              <a:buNone/>
              <a:defRPr sz="3000">
                <a:latin typeface="Archivo Black"/>
                <a:ea typeface="Archivo Black"/>
                <a:cs typeface="Archivo Black"/>
                <a:sym typeface="Archivo Black"/>
              </a:defRPr>
            </a:lvl3pPr>
            <a:lvl4pPr lvl="3" rtl="0" algn="ctr">
              <a:spcBef>
                <a:spcPts val="0"/>
              </a:spcBef>
              <a:spcAft>
                <a:spcPts val="0"/>
              </a:spcAft>
              <a:buSzPts val="3000"/>
              <a:buFont typeface="Archivo Black"/>
              <a:buNone/>
              <a:defRPr sz="3000">
                <a:latin typeface="Archivo Black"/>
                <a:ea typeface="Archivo Black"/>
                <a:cs typeface="Archivo Black"/>
                <a:sym typeface="Archivo Black"/>
              </a:defRPr>
            </a:lvl4pPr>
            <a:lvl5pPr lvl="4" rtl="0" algn="ctr">
              <a:spcBef>
                <a:spcPts val="0"/>
              </a:spcBef>
              <a:spcAft>
                <a:spcPts val="0"/>
              </a:spcAft>
              <a:buSzPts val="3000"/>
              <a:buFont typeface="Archivo Black"/>
              <a:buNone/>
              <a:defRPr sz="3000">
                <a:latin typeface="Archivo Black"/>
                <a:ea typeface="Archivo Black"/>
                <a:cs typeface="Archivo Black"/>
                <a:sym typeface="Archivo Black"/>
              </a:defRPr>
            </a:lvl5pPr>
            <a:lvl6pPr lvl="5" rtl="0" algn="ctr">
              <a:spcBef>
                <a:spcPts val="0"/>
              </a:spcBef>
              <a:spcAft>
                <a:spcPts val="0"/>
              </a:spcAft>
              <a:buSzPts val="3000"/>
              <a:buFont typeface="Archivo Black"/>
              <a:buNone/>
              <a:defRPr sz="3000">
                <a:latin typeface="Archivo Black"/>
                <a:ea typeface="Archivo Black"/>
                <a:cs typeface="Archivo Black"/>
                <a:sym typeface="Archivo Black"/>
              </a:defRPr>
            </a:lvl6pPr>
            <a:lvl7pPr lvl="6" rtl="0" algn="ctr">
              <a:spcBef>
                <a:spcPts val="0"/>
              </a:spcBef>
              <a:spcAft>
                <a:spcPts val="0"/>
              </a:spcAft>
              <a:buSzPts val="3000"/>
              <a:buFont typeface="Archivo Black"/>
              <a:buNone/>
              <a:defRPr sz="3000">
                <a:latin typeface="Archivo Black"/>
                <a:ea typeface="Archivo Black"/>
                <a:cs typeface="Archivo Black"/>
                <a:sym typeface="Archivo Black"/>
              </a:defRPr>
            </a:lvl7pPr>
            <a:lvl8pPr lvl="7" rtl="0" algn="ctr">
              <a:spcBef>
                <a:spcPts val="0"/>
              </a:spcBef>
              <a:spcAft>
                <a:spcPts val="0"/>
              </a:spcAft>
              <a:buSzPts val="3000"/>
              <a:buFont typeface="Archivo Black"/>
              <a:buNone/>
              <a:defRPr sz="3000">
                <a:latin typeface="Archivo Black"/>
                <a:ea typeface="Archivo Black"/>
                <a:cs typeface="Archivo Black"/>
                <a:sym typeface="Archivo Black"/>
              </a:defRPr>
            </a:lvl8pPr>
            <a:lvl9pPr lvl="8" rtl="0" algn="ctr">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37" name="Google Shape;37;p5"/>
          <p:cNvSpPr txBox="1"/>
          <p:nvPr>
            <p:ph idx="1" type="subTitle"/>
          </p:nvPr>
        </p:nvSpPr>
        <p:spPr>
          <a:xfrm>
            <a:off x="1467700" y="3265600"/>
            <a:ext cx="2428500" cy="39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rtl="0" algn="ctr">
              <a:lnSpc>
                <a:spcPct val="100000"/>
              </a:lnSpc>
              <a:spcBef>
                <a:spcPts val="1600"/>
              </a:spcBef>
              <a:spcAft>
                <a:spcPts val="0"/>
              </a:spcAft>
              <a:buClr>
                <a:schemeClr val="accent2"/>
              </a:buClr>
              <a:buSzPts val="1400"/>
              <a:buNone/>
              <a:defRPr>
                <a:solidFill>
                  <a:schemeClr val="accent2"/>
                </a:solidFill>
              </a:defRPr>
            </a:lvl2pPr>
            <a:lvl3pPr lvl="2" rtl="0" algn="ctr">
              <a:lnSpc>
                <a:spcPct val="100000"/>
              </a:lnSpc>
              <a:spcBef>
                <a:spcPts val="1600"/>
              </a:spcBef>
              <a:spcAft>
                <a:spcPts val="0"/>
              </a:spcAft>
              <a:buClr>
                <a:schemeClr val="accent2"/>
              </a:buClr>
              <a:buSzPts val="1400"/>
              <a:buNone/>
              <a:defRPr>
                <a:solidFill>
                  <a:schemeClr val="accent2"/>
                </a:solidFill>
              </a:defRPr>
            </a:lvl3pPr>
            <a:lvl4pPr lvl="3" rtl="0" algn="ctr">
              <a:lnSpc>
                <a:spcPct val="100000"/>
              </a:lnSpc>
              <a:spcBef>
                <a:spcPts val="1600"/>
              </a:spcBef>
              <a:spcAft>
                <a:spcPts val="0"/>
              </a:spcAft>
              <a:buClr>
                <a:schemeClr val="accent2"/>
              </a:buClr>
              <a:buSzPts val="1400"/>
              <a:buNone/>
              <a:defRPr>
                <a:solidFill>
                  <a:schemeClr val="accent2"/>
                </a:solidFill>
              </a:defRPr>
            </a:lvl4pPr>
            <a:lvl5pPr lvl="4" rtl="0" algn="ctr">
              <a:lnSpc>
                <a:spcPct val="100000"/>
              </a:lnSpc>
              <a:spcBef>
                <a:spcPts val="1600"/>
              </a:spcBef>
              <a:spcAft>
                <a:spcPts val="0"/>
              </a:spcAft>
              <a:buClr>
                <a:schemeClr val="accent2"/>
              </a:buClr>
              <a:buSzPts val="1400"/>
              <a:buNone/>
              <a:defRPr>
                <a:solidFill>
                  <a:schemeClr val="accent2"/>
                </a:solidFill>
              </a:defRPr>
            </a:lvl5pPr>
            <a:lvl6pPr lvl="5" rtl="0" algn="ctr">
              <a:lnSpc>
                <a:spcPct val="100000"/>
              </a:lnSpc>
              <a:spcBef>
                <a:spcPts val="1600"/>
              </a:spcBef>
              <a:spcAft>
                <a:spcPts val="0"/>
              </a:spcAft>
              <a:buClr>
                <a:schemeClr val="accent2"/>
              </a:buClr>
              <a:buSzPts val="1400"/>
              <a:buNone/>
              <a:defRPr>
                <a:solidFill>
                  <a:schemeClr val="accent2"/>
                </a:solidFill>
              </a:defRPr>
            </a:lvl6pPr>
            <a:lvl7pPr lvl="6" rtl="0" algn="ctr">
              <a:lnSpc>
                <a:spcPct val="100000"/>
              </a:lnSpc>
              <a:spcBef>
                <a:spcPts val="1600"/>
              </a:spcBef>
              <a:spcAft>
                <a:spcPts val="0"/>
              </a:spcAft>
              <a:buClr>
                <a:schemeClr val="accent2"/>
              </a:buClr>
              <a:buSzPts val="1400"/>
              <a:buNone/>
              <a:defRPr>
                <a:solidFill>
                  <a:schemeClr val="accent2"/>
                </a:solidFill>
              </a:defRPr>
            </a:lvl7pPr>
            <a:lvl8pPr lvl="7" rtl="0" algn="ctr">
              <a:lnSpc>
                <a:spcPct val="100000"/>
              </a:lnSpc>
              <a:spcBef>
                <a:spcPts val="1600"/>
              </a:spcBef>
              <a:spcAft>
                <a:spcPts val="0"/>
              </a:spcAft>
              <a:buClr>
                <a:schemeClr val="accent2"/>
              </a:buClr>
              <a:buSzPts val="1400"/>
              <a:buNone/>
              <a:defRPr>
                <a:solidFill>
                  <a:schemeClr val="accent2"/>
                </a:solidFill>
              </a:defRPr>
            </a:lvl8pPr>
            <a:lvl9pPr lvl="8" rtl="0"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38" name="Google Shape;38;p5"/>
          <p:cNvSpPr txBox="1"/>
          <p:nvPr>
            <p:ph idx="2" type="subTitle"/>
          </p:nvPr>
        </p:nvSpPr>
        <p:spPr>
          <a:xfrm>
            <a:off x="1460800" y="3610000"/>
            <a:ext cx="24423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 name="Google Shape;39;p5"/>
          <p:cNvSpPr txBox="1"/>
          <p:nvPr>
            <p:ph idx="3" type="subTitle"/>
          </p:nvPr>
        </p:nvSpPr>
        <p:spPr>
          <a:xfrm>
            <a:off x="5247775" y="3265600"/>
            <a:ext cx="2428500" cy="39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rtl="0" algn="ctr">
              <a:lnSpc>
                <a:spcPct val="100000"/>
              </a:lnSpc>
              <a:spcBef>
                <a:spcPts val="1600"/>
              </a:spcBef>
              <a:spcAft>
                <a:spcPts val="0"/>
              </a:spcAft>
              <a:buClr>
                <a:schemeClr val="accent2"/>
              </a:buClr>
              <a:buSzPts val="1400"/>
              <a:buNone/>
              <a:defRPr>
                <a:solidFill>
                  <a:schemeClr val="accent2"/>
                </a:solidFill>
              </a:defRPr>
            </a:lvl2pPr>
            <a:lvl3pPr lvl="2" rtl="0" algn="ctr">
              <a:lnSpc>
                <a:spcPct val="100000"/>
              </a:lnSpc>
              <a:spcBef>
                <a:spcPts val="1600"/>
              </a:spcBef>
              <a:spcAft>
                <a:spcPts val="0"/>
              </a:spcAft>
              <a:buClr>
                <a:schemeClr val="accent2"/>
              </a:buClr>
              <a:buSzPts val="1400"/>
              <a:buNone/>
              <a:defRPr>
                <a:solidFill>
                  <a:schemeClr val="accent2"/>
                </a:solidFill>
              </a:defRPr>
            </a:lvl3pPr>
            <a:lvl4pPr lvl="3" rtl="0" algn="ctr">
              <a:lnSpc>
                <a:spcPct val="100000"/>
              </a:lnSpc>
              <a:spcBef>
                <a:spcPts val="1600"/>
              </a:spcBef>
              <a:spcAft>
                <a:spcPts val="0"/>
              </a:spcAft>
              <a:buClr>
                <a:schemeClr val="accent2"/>
              </a:buClr>
              <a:buSzPts val="1400"/>
              <a:buNone/>
              <a:defRPr>
                <a:solidFill>
                  <a:schemeClr val="accent2"/>
                </a:solidFill>
              </a:defRPr>
            </a:lvl4pPr>
            <a:lvl5pPr lvl="4" rtl="0" algn="ctr">
              <a:lnSpc>
                <a:spcPct val="100000"/>
              </a:lnSpc>
              <a:spcBef>
                <a:spcPts val="1600"/>
              </a:spcBef>
              <a:spcAft>
                <a:spcPts val="0"/>
              </a:spcAft>
              <a:buClr>
                <a:schemeClr val="accent2"/>
              </a:buClr>
              <a:buSzPts val="1400"/>
              <a:buNone/>
              <a:defRPr>
                <a:solidFill>
                  <a:schemeClr val="accent2"/>
                </a:solidFill>
              </a:defRPr>
            </a:lvl5pPr>
            <a:lvl6pPr lvl="5" rtl="0" algn="ctr">
              <a:lnSpc>
                <a:spcPct val="100000"/>
              </a:lnSpc>
              <a:spcBef>
                <a:spcPts val="1600"/>
              </a:spcBef>
              <a:spcAft>
                <a:spcPts val="0"/>
              </a:spcAft>
              <a:buClr>
                <a:schemeClr val="accent2"/>
              </a:buClr>
              <a:buSzPts val="1400"/>
              <a:buNone/>
              <a:defRPr>
                <a:solidFill>
                  <a:schemeClr val="accent2"/>
                </a:solidFill>
              </a:defRPr>
            </a:lvl6pPr>
            <a:lvl7pPr lvl="6" rtl="0" algn="ctr">
              <a:lnSpc>
                <a:spcPct val="100000"/>
              </a:lnSpc>
              <a:spcBef>
                <a:spcPts val="1600"/>
              </a:spcBef>
              <a:spcAft>
                <a:spcPts val="0"/>
              </a:spcAft>
              <a:buClr>
                <a:schemeClr val="accent2"/>
              </a:buClr>
              <a:buSzPts val="1400"/>
              <a:buNone/>
              <a:defRPr>
                <a:solidFill>
                  <a:schemeClr val="accent2"/>
                </a:solidFill>
              </a:defRPr>
            </a:lvl7pPr>
            <a:lvl8pPr lvl="7" rtl="0" algn="ctr">
              <a:lnSpc>
                <a:spcPct val="100000"/>
              </a:lnSpc>
              <a:spcBef>
                <a:spcPts val="1600"/>
              </a:spcBef>
              <a:spcAft>
                <a:spcPts val="0"/>
              </a:spcAft>
              <a:buClr>
                <a:schemeClr val="accent2"/>
              </a:buClr>
              <a:buSzPts val="1400"/>
              <a:buNone/>
              <a:defRPr>
                <a:solidFill>
                  <a:schemeClr val="accent2"/>
                </a:solidFill>
              </a:defRPr>
            </a:lvl8pPr>
            <a:lvl9pPr lvl="8" rtl="0"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40" name="Google Shape;40;p5"/>
          <p:cNvSpPr txBox="1"/>
          <p:nvPr>
            <p:ph idx="4" type="subTitle"/>
          </p:nvPr>
        </p:nvSpPr>
        <p:spPr>
          <a:xfrm>
            <a:off x="5240872" y="3610000"/>
            <a:ext cx="24423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 name="Google Shape;41;p5"/>
          <p:cNvSpPr/>
          <p:nvPr/>
        </p:nvSpPr>
        <p:spPr>
          <a:xfrm flipH="1">
            <a:off x="-1555650" y="460350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p:nvPr/>
        </p:nvSpPr>
        <p:spPr>
          <a:xfrm flipH="1">
            <a:off x="-63450" y="2469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5"/>
          <p:cNvSpPr/>
          <p:nvPr/>
        </p:nvSpPr>
        <p:spPr>
          <a:xfrm flipH="1">
            <a:off x="365100" y="-3477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5"/>
          <p:cNvSpPr/>
          <p:nvPr/>
        </p:nvSpPr>
        <p:spPr>
          <a:xfrm flipH="1">
            <a:off x="8274150" y="460350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5"/>
          <p:cNvSpPr/>
          <p:nvPr/>
        </p:nvSpPr>
        <p:spPr>
          <a:xfrm flipH="1">
            <a:off x="4351950" y="491415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5"/>
          <p:cNvSpPr/>
          <p:nvPr/>
        </p:nvSpPr>
        <p:spPr>
          <a:xfrm>
            <a:off x="8771250" y="2469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p:nvPr/>
        </p:nvSpPr>
        <p:spPr>
          <a:xfrm>
            <a:off x="8003100" y="-3477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 name="Google Shape;48;p5"/>
          <p:cNvGrpSpPr/>
          <p:nvPr/>
        </p:nvGrpSpPr>
        <p:grpSpPr>
          <a:xfrm>
            <a:off x="4219772" y="1550869"/>
            <a:ext cx="704474" cy="1564717"/>
            <a:chOff x="1114309" y="1879482"/>
            <a:chExt cx="704474" cy="1564717"/>
          </a:xfrm>
        </p:grpSpPr>
        <p:sp>
          <p:nvSpPr>
            <p:cNvPr id="49" name="Google Shape;49;p5"/>
            <p:cNvSpPr/>
            <p:nvPr/>
          </p:nvSpPr>
          <p:spPr>
            <a:xfrm>
              <a:off x="1417934" y="18794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a:off x="1533632" y="3375708"/>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a:off x="1114309" y="25652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a:off x="1747957" y="2432733"/>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000"/>
              <a:buFont typeface="Archivo Black"/>
              <a:buNone/>
              <a:defRPr sz="3000">
                <a:latin typeface="Archivo Black"/>
                <a:ea typeface="Archivo Black"/>
                <a:cs typeface="Archivo Black"/>
                <a:sym typeface="Archivo Black"/>
              </a:defRPr>
            </a:lvl2pPr>
            <a:lvl3pPr lvl="2" rtl="0" algn="ctr">
              <a:spcBef>
                <a:spcPts val="0"/>
              </a:spcBef>
              <a:spcAft>
                <a:spcPts val="0"/>
              </a:spcAft>
              <a:buSzPts val="3000"/>
              <a:buFont typeface="Archivo Black"/>
              <a:buNone/>
              <a:defRPr sz="3000">
                <a:latin typeface="Archivo Black"/>
                <a:ea typeface="Archivo Black"/>
                <a:cs typeface="Archivo Black"/>
                <a:sym typeface="Archivo Black"/>
              </a:defRPr>
            </a:lvl3pPr>
            <a:lvl4pPr lvl="3" rtl="0" algn="ctr">
              <a:spcBef>
                <a:spcPts val="0"/>
              </a:spcBef>
              <a:spcAft>
                <a:spcPts val="0"/>
              </a:spcAft>
              <a:buSzPts val="3000"/>
              <a:buFont typeface="Archivo Black"/>
              <a:buNone/>
              <a:defRPr sz="3000">
                <a:latin typeface="Archivo Black"/>
                <a:ea typeface="Archivo Black"/>
                <a:cs typeface="Archivo Black"/>
                <a:sym typeface="Archivo Black"/>
              </a:defRPr>
            </a:lvl4pPr>
            <a:lvl5pPr lvl="4" rtl="0" algn="ctr">
              <a:spcBef>
                <a:spcPts val="0"/>
              </a:spcBef>
              <a:spcAft>
                <a:spcPts val="0"/>
              </a:spcAft>
              <a:buSzPts val="3000"/>
              <a:buFont typeface="Archivo Black"/>
              <a:buNone/>
              <a:defRPr sz="3000">
                <a:latin typeface="Archivo Black"/>
                <a:ea typeface="Archivo Black"/>
                <a:cs typeface="Archivo Black"/>
                <a:sym typeface="Archivo Black"/>
              </a:defRPr>
            </a:lvl5pPr>
            <a:lvl6pPr lvl="5" rtl="0" algn="ctr">
              <a:spcBef>
                <a:spcPts val="0"/>
              </a:spcBef>
              <a:spcAft>
                <a:spcPts val="0"/>
              </a:spcAft>
              <a:buSzPts val="3000"/>
              <a:buFont typeface="Archivo Black"/>
              <a:buNone/>
              <a:defRPr sz="3000">
                <a:latin typeface="Archivo Black"/>
                <a:ea typeface="Archivo Black"/>
                <a:cs typeface="Archivo Black"/>
                <a:sym typeface="Archivo Black"/>
              </a:defRPr>
            </a:lvl6pPr>
            <a:lvl7pPr lvl="6" rtl="0" algn="ctr">
              <a:spcBef>
                <a:spcPts val="0"/>
              </a:spcBef>
              <a:spcAft>
                <a:spcPts val="0"/>
              </a:spcAft>
              <a:buSzPts val="3000"/>
              <a:buFont typeface="Archivo Black"/>
              <a:buNone/>
              <a:defRPr sz="3000">
                <a:latin typeface="Archivo Black"/>
                <a:ea typeface="Archivo Black"/>
                <a:cs typeface="Archivo Black"/>
                <a:sym typeface="Archivo Black"/>
              </a:defRPr>
            </a:lvl7pPr>
            <a:lvl8pPr lvl="7" rtl="0" algn="ctr">
              <a:spcBef>
                <a:spcPts val="0"/>
              </a:spcBef>
              <a:spcAft>
                <a:spcPts val="0"/>
              </a:spcAft>
              <a:buSzPts val="3000"/>
              <a:buFont typeface="Archivo Black"/>
              <a:buNone/>
              <a:defRPr sz="3000">
                <a:latin typeface="Archivo Black"/>
                <a:ea typeface="Archivo Black"/>
                <a:cs typeface="Archivo Black"/>
                <a:sym typeface="Archivo Black"/>
              </a:defRPr>
            </a:lvl8pPr>
            <a:lvl9pPr lvl="8" rtl="0" algn="ctr">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55" name="Google Shape;55;p6"/>
          <p:cNvSpPr/>
          <p:nvPr/>
        </p:nvSpPr>
        <p:spPr>
          <a:xfrm flipH="1" rot="10800000">
            <a:off x="8274150" y="-180502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6"/>
          <p:cNvSpPr/>
          <p:nvPr/>
        </p:nvSpPr>
        <p:spPr>
          <a:xfrm flipH="1" rot="10800000">
            <a:off x="8773013" y="449887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6"/>
          <p:cNvSpPr/>
          <p:nvPr/>
        </p:nvSpPr>
        <p:spPr>
          <a:xfrm flipH="1" rot="10800000">
            <a:off x="8004863" y="4753875"/>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p:nvPr/>
        </p:nvSpPr>
        <p:spPr>
          <a:xfrm flipH="1" rot="10800000">
            <a:off x="-1555650" y="-180502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rot="10800000">
            <a:off x="-139012" y="449887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6"/>
          <p:cNvSpPr/>
          <p:nvPr/>
        </p:nvSpPr>
        <p:spPr>
          <a:xfrm rot="10800000">
            <a:off x="289538" y="4753875"/>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1" name="Shape 61"/>
        <p:cNvGrpSpPr/>
        <p:nvPr/>
      </p:nvGrpSpPr>
      <p:grpSpPr>
        <a:xfrm>
          <a:off x="0" y="0"/>
          <a:ext cx="0" cy="0"/>
          <a:chOff x="0" y="0"/>
          <a:chExt cx="0" cy="0"/>
        </a:xfrm>
      </p:grpSpPr>
      <p:sp>
        <p:nvSpPr>
          <p:cNvPr id="62" name="Google Shape;62;p7"/>
          <p:cNvSpPr txBox="1"/>
          <p:nvPr>
            <p:ph type="title"/>
          </p:nvPr>
        </p:nvSpPr>
        <p:spPr>
          <a:xfrm>
            <a:off x="6212100" y="1510235"/>
            <a:ext cx="2211900" cy="540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3000"/>
              <a:buFont typeface="Archivo Black"/>
              <a:buNone/>
              <a:defRPr sz="3000">
                <a:latin typeface="Archivo Black"/>
                <a:ea typeface="Archivo Black"/>
                <a:cs typeface="Archivo Black"/>
                <a:sym typeface="Archivo Black"/>
              </a:defRPr>
            </a:lvl2pPr>
            <a:lvl3pPr lvl="2" rtl="0" algn="r">
              <a:spcBef>
                <a:spcPts val="0"/>
              </a:spcBef>
              <a:spcAft>
                <a:spcPts val="0"/>
              </a:spcAft>
              <a:buSzPts val="3000"/>
              <a:buFont typeface="Archivo Black"/>
              <a:buNone/>
              <a:defRPr sz="3000">
                <a:latin typeface="Archivo Black"/>
                <a:ea typeface="Archivo Black"/>
                <a:cs typeface="Archivo Black"/>
                <a:sym typeface="Archivo Black"/>
              </a:defRPr>
            </a:lvl3pPr>
            <a:lvl4pPr lvl="3" rtl="0" algn="r">
              <a:spcBef>
                <a:spcPts val="0"/>
              </a:spcBef>
              <a:spcAft>
                <a:spcPts val="0"/>
              </a:spcAft>
              <a:buSzPts val="3000"/>
              <a:buFont typeface="Archivo Black"/>
              <a:buNone/>
              <a:defRPr sz="3000">
                <a:latin typeface="Archivo Black"/>
                <a:ea typeface="Archivo Black"/>
                <a:cs typeface="Archivo Black"/>
                <a:sym typeface="Archivo Black"/>
              </a:defRPr>
            </a:lvl4pPr>
            <a:lvl5pPr lvl="4" rtl="0" algn="r">
              <a:spcBef>
                <a:spcPts val="0"/>
              </a:spcBef>
              <a:spcAft>
                <a:spcPts val="0"/>
              </a:spcAft>
              <a:buSzPts val="3000"/>
              <a:buFont typeface="Archivo Black"/>
              <a:buNone/>
              <a:defRPr sz="3000">
                <a:latin typeface="Archivo Black"/>
                <a:ea typeface="Archivo Black"/>
                <a:cs typeface="Archivo Black"/>
                <a:sym typeface="Archivo Black"/>
              </a:defRPr>
            </a:lvl5pPr>
            <a:lvl6pPr lvl="5" rtl="0" algn="r">
              <a:spcBef>
                <a:spcPts val="0"/>
              </a:spcBef>
              <a:spcAft>
                <a:spcPts val="0"/>
              </a:spcAft>
              <a:buSzPts val="3000"/>
              <a:buFont typeface="Archivo Black"/>
              <a:buNone/>
              <a:defRPr sz="3000">
                <a:latin typeface="Archivo Black"/>
                <a:ea typeface="Archivo Black"/>
                <a:cs typeface="Archivo Black"/>
                <a:sym typeface="Archivo Black"/>
              </a:defRPr>
            </a:lvl6pPr>
            <a:lvl7pPr lvl="6" rtl="0" algn="r">
              <a:spcBef>
                <a:spcPts val="0"/>
              </a:spcBef>
              <a:spcAft>
                <a:spcPts val="0"/>
              </a:spcAft>
              <a:buSzPts val="3000"/>
              <a:buFont typeface="Archivo Black"/>
              <a:buNone/>
              <a:defRPr sz="3000">
                <a:latin typeface="Archivo Black"/>
                <a:ea typeface="Archivo Black"/>
                <a:cs typeface="Archivo Black"/>
                <a:sym typeface="Archivo Black"/>
              </a:defRPr>
            </a:lvl7pPr>
            <a:lvl8pPr lvl="7" rtl="0" algn="r">
              <a:spcBef>
                <a:spcPts val="0"/>
              </a:spcBef>
              <a:spcAft>
                <a:spcPts val="0"/>
              </a:spcAft>
              <a:buSzPts val="3000"/>
              <a:buFont typeface="Archivo Black"/>
              <a:buNone/>
              <a:defRPr sz="3000">
                <a:latin typeface="Archivo Black"/>
                <a:ea typeface="Archivo Black"/>
                <a:cs typeface="Archivo Black"/>
                <a:sym typeface="Archivo Black"/>
              </a:defRPr>
            </a:lvl8pPr>
            <a:lvl9pPr lvl="8" rtl="0" algn="r">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63" name="Google Shape;63;p7"/>
          <p:cNvSpPr txBox="1"/>
          <p:nvPr>
            <p:ph idx="1" type="subTitle"/>
          </p:nvPr>
        </p:nvSpPr>
        <p:spPr>
          <a:xfrm>
            <a:off x="5849500" y="2174365"/>
            <a:ext cx="2574600" cy="145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600"/>
            </a:lvl1pPr>
            <a:lvl2pPr lvl="1" rtl="0" algn="r">
              <a:lnSpc>
                <a:spcPct val="100000"/>
              </a:lnSpc>
              <a:spcBef>
                <a:spcPts val="0"/>
              </a:spcBef>
              <a:spcAft>
                <a:spcPts val="0"/>
              </a:spcAft>
              <a:buSzPts val="1600"/>
              <a:buNone/>
              <a:defRPr sz="1600"/>
            </a:lvl2pPr>
            <a:lvl3pPr lvl="2" rtl="0" algn="r">
              <a:lnSpc>
                <a:spcPct val="100000"/>
              </a:lnSpc>
              <a:spcBef>
                <a:spcPts val="0"/>
              </a:spcBef>
              <a:spcAft>
                <a:spcPts val="0"/>
              </a:spcAft>
              <a:buSzPts val="1600"/>
              <a:buNone/>
              <a:defRPr sz="1600"/>
            </a:lvl3pPr>
            <a:lvl4pPr lvl="3" rtl="0" algn="r">
              <a:lnSpc>
                <a:spcPct val="100000"/>
              </a:lnSpc>
              <a:spcBef>
                <a:spcPts val="0"/>
              </a:spcBef>
              <a:spcAft>
                <a:spcPts val="0"/>
              </a:spcAft>
              <a:buSzPts val="1600"/>
              <a:buNone/>
              <a:defRPr sz="1600"/>
            </a:lvl4pPr>
            <a:lvl5pPr lvl="4" rtl="0" algn="r">
              <a:lnSpc>
                <a:spcPct val="100000"/>
              </a:lnSpc>
              <a:spcBef>
                <a:spcPts val="0"/>
              </a:spcBef>
              <a:spcAft>
                <a:spcPts val="0"/>
              </a:spcAft>
              <a:buSzPts val="1600"/>
              <a:buNone/>
              <a:defRPr sz="1600"/>
            </a:lvl5pPr>
            <a:lvl6pPr lvl="5" rtl="0" algn="r">
              <a:lnSpc>
                <a:spcPct val="100000"/>
              </a:lnSpc>
              <a:spcBef>
                <a:spcPts val="0"/>
              </a:spcBef>
              <a:spcAft>
                <a:spcPts val="0"/>
              </a:spcAft>
              <a:buSzPts val="1600"/>
              <a:buNone/>
              <a:defRPr sz="1600"/>
            </a:lvl6pPr>
            <a:lvl7pPr lvl="6" rtl="0" algn="r">
              <a:lnSpc>
                <a:spcPct val="100000"/>
              </a:lnSpc>
              <a:spcBef>
                <a:spcPts val="0"/>
              </a:spcBef>
              <a:spcAft>
                <a:spcPts val="0"/>
              </a:spcAft>
              <a:buSzPts val="1600"/>
              <a:buNone/>
              <a:defRPr sz="1600"/>
            </a:lvl7pPr>
            <a:lvl8pPr lvl="7" rtl="0" algn="r">
              <a:lnSpc>
                <a:spcPct val="100000"/>
              </a:lnSpc>
              <a:spcBef>
                <a:spcPts val="0"/>
              </a:spcBef>
              <a:spcAft>
                <a:spcPts val="0"/>
              </a:spcAft>
              <a:buSzPts val="1600"/>
              <a:buNone/>
              <a:defRPr sz="1600"/>
            </a:lvl8pPr>
            <a:lvl9pPr lvl="8" rtl="0" algn="r">
              <a:lnSpc>
                <a:spcPct val="100000"/>
              </a:lnSpc>
              <a:spcBef>
                <a:spcPts val="0"/>
              </a:spcBef>
              <a:spcAft>
                <a:spcPts val="0"/>
              </a:spcAft>
              <a:buSzPts val="1600"/>
              <a:buNone/>
              <a:defRPr sz="1600"/>
            </a:lvl9pPr>
          </a:lstStyle>
          <a:p/>
        </p:txBody>
      </p:sp>
      <p:sp>
        <p:nvSpPr>
          <p:cNvPr id="64" name="Google Shape;64;p7"/>
          <p:cNvSpPr/>
          <p:nvPr/>
        </p:nvSpPr>
        <p:spPr>
          <a:xfrm>
            <a:off x="842400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a:off x="5815350" y="-18433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7"/>
          <p:cNvSpPr/>
          <p:nvPr/>
        </p:nvSpPr>
        <p:spPr>
          <a:xfrm>
            <a:off x="8310750" y="3645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p:nvPr/>
        </p:nvSpPr>
        <p:spPr>
          <a:xfrm>
            <a:off x="-129600" y="4603500"/>
            <a:ext cx="849600" cy="84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8" name="Shape 68"/>
        <p:cNvGrpSpPr/>
        <p:nvPr/>
      </p:nvGrpSpPr>
      <p:grpSpPr>
        <a:xfrm>
          <a:off x="0" y="0"/>
          <a:ext cx="0" cy="0"/>
          <a:chOff x="0" y="0"/>
          <a:chExt cx="0" cy="0"/>
        </a:xfrm>
      </p:grpSpPr>
      <p:sp>
        <p:nvSpPr>
          <p:cNvPr id="69" name="Google Shape;69;p8"/>
          <p:cNvSpPr txBox="1"/>
          <p:nvPr>
            <p:ph type="title"/>
          </p:nvPr>
        </p:nvSpPr>
        <p:spPr>
          <a:xfrm>
            <a:off x="1703100" y="1757850"/>
            <a:ext cx="5737800" cy="16278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70" name="Google Shape;70;p8"/>
          <p:cNvGrpSpPr/>
          <p:nvPr/>
        </p:nvGrpSpPr>
        <p:grpSpPr>
          <a:xfrm flipH="1">
            <a:off x="7092698" y="961120"/>
            <a:ext cx="1397509" cy="3373666"/>
            <a:chOff x="1197548" y="1137333"/>
            <a:chExt cx="1397509" cy="3373666"/>
          </a:xfrm>
        </p:grpSpPr>
        <p:sp>
          <p:nvSpPr>
            <p:cNvPr id="71" name="Google Shape;71;p8"/>
            <p:cNvSpPr/>
            <p:nvPr/>
          </p:nvSpPr>
          <p:spPr>
            <a:xfrm>
              <a:off x="1197548" y="2910192"/>
              <a:ext cx="185307" cy="175862"/>
            </a:xfrm>
            <a:custGeom>
              <a:rect b="b" l="l" r="r" t="t"/>
              <a:pathLst>
                <a:path extrusionOk="0" h="4971" w="5238">
                  <a:moveTo>
                    <a:pt x="2636" y="1"/>
                  </a:moveTo>
                  <a:lnTo>
                    <a:pt x="1802" y="1635"/>
                  </a:lnTo>
                  <a:lnTo>
                    <a:pt x="1" y="1902"/>
                  </a:lnTo>
                  <a:lnTo>
                    <a:pt x="1302" y="3170"/>
                  </a:lnTo>
                  <a:lnTo>
                    <a:pt x="1001" y="4971"/>
                  </a:lnTo>
                  <a:lnTo>
                    <a:pt x="2636" y="4137"/>
                  </a:lnTo>
                  <a:lnTo>
                    <a:pt x="4237" y="4971"/>
                  </a:lnTo>
                  <a:lnTo>
                    <a:pt x="3937" y="3170"/>
                  </a:lnTo>
                  <a:lnTo>
                    <a:pt x="5238" y="1902"/>
                  </a:lnTo>
                  <a:lnTo>
                    <a:pt x="3437" y="1635"/>
                  </a:lnTo>
                  <a:lnTo>
                    <a:pt x="26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a:off x="1341734" y="16508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a:off x="2524232" y="4442508"/>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a:off x="2181109" y="37082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a:off x="2128957" y="1137333"/>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8"/>
          <p:cNvSpPr/>
          <p:nvPr/>
        </p:nvSpPr>
        <p:spPr>
          <a:xfrm flipH="1" rot="10800000">
            <a:off x="8424000" y="-24315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flipH="1" rot="10800000">
            <a:off x="5815350" y="455790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rot="10800000">
            <a:off x="8310750" y="46635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rot="10800000">
            <a:off x="7665300" y="-7335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653798" y="961120"/>
            <a:ext cx="1397509" cy="3373666"/>
            <a:chOff x="1197548" y="1137333"/>
            <a:chExt cx="1397509" cy="3373666"/>
          </a:xfrm>
        </p:grpSpPr>
        <p:sp>
          <p:nvSpPr>
            <p:cNvPr id="81" name="Google Shape;81;p8"/>
            <p:cNvSpPr/>
            <p:nvPr/>
          </p:nvSpPr>
          <p:spPr>
            <a:xfrm>
              <a:off x="1197548" y="2910192"/>
              <a:ext cx="185307" cy="175862"/>
            </a:xfrm>
            <a:custGeom>
              <a:rect b="b" l="l" r="r" t="t"/>
              <a:pathLst>
                <a:path extrusionOk="0" h="4971" w="5238">
                  <a:moveTo>
                    <a:pt x="2636" y="1"/>
                  </a:moveTo>
                  <a:lnTo>
                    <a:pt x="1802" y="1635"/>
                  </a:lnTo>
                  <a:lnTo>
                    <a:pt x="1" y="1902"/>
                  </a:lnTo>
                  <a:lnTo>
                    <a:pt x="1302" y="3170"/>
                  </a:lnTo>
                  <a:lnTo>
                    <a:pt x="1001" y="4971"/>
                  </a:lnTo>
                  <a:lnTo>
                    <a:pt x="2636" y="4137"/>
                  </a:lnTo>
                  <a:lnTo>
                    <a:pt x="4237" y="4971"/>
                  </a:lnTo>
                  <a:lnTo>
                    <a:pt x="3937" y="3170"/>
                  </a:lnTo>
                  <a:lnTo>
                    <a:pt x="5238" y="1902"/>
                  </a:lnTo>
                  <a:lnTo>
                    <a:pt x="3437" y="1635"/>
                  </a:lnTo>
                  <a:lnTo>
                    <a:pt x="26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1341734" y="16508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2524232" y="4442508"/>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a:off x="2181109" y="37082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a:off x="2128957" y="1137333"/>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 name="Google Shape;86;p8"/>
          <p:cNvSpPr/>
          <p:nvPr/>
        </p:nvSpPr>
        <p:spPr>
          <a:xfrm flipH="1" rot="10800000">
            <a:off x="-129600" y="44937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rot="10800000">
            <a:off x="-952500" y="-153427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8" name="Shape 88"/>
        <p:cNvGrpSpPr/>
        <p:nvPr/>
      </p:nvGrpSpPr>
      <p:grpSpPr>
        <a:xfrm>
          <a:off x="0" y="0"/>
          <a:ext cx="0" cy="0"/>
          <a:chOff x="0" y="0"/>
          <a:chExt cx="0" cy="0"/>
        </a:xfrm>
      </p:grpSpPr>
      <p:sp>
        <p:nvSpPr>
          <p:cNvPr id="89" name="Google Shape;89;p9"/>
          <p:cNvSpPr txBox="1"/>
          <p:nvPr>
            <p:ph type="title"/>
          </p:nvPr>
        </p:nvSpPr>
        <p:spPr>
          <a:xfrm>
            <a:off x="696600" y="1233175"/>
            <a:ext cx="33411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90" name="Google Shape;90;p9"/>
          <p:cNvSpPr txBox="1"/>
          <p:nvPr>
            <p:ph idx="1" type="subTitle"/>
          </p:nvPr>
        </p:nvSpPr>
        <p:spPr>
          <a:xfrm>
            <a:off x="696600" y="2803075"/>
            <a:ext cx="33411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91" name="Google Shape;91;p9"/>
          <p:cNvSpPr txBox="1"/>
          <p:nvPr>
            <p:ph idx="2" type="body"/>
          </p:nvPr>
        </p:nvSpPr>
        <p:spPr>
          <a:xfrm>
            <a:off x="5212500" y="724075"/>
            <a:ext cx="3341100" cy="36951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92" name="Google Shape;92;p9"/>
          <p:cNvSpPr/>
          <p:nvPr/>
        </p:nvSpPr>
        <p:spPr>
          <a:xfrm flipH="1" rot="10800000">
            <a:off x="-1403250" y="-165262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9"/>
          <p:cNvSpPr/>
          <p:nvPr/>
        </p:nvSpPr>
        <p:spPr>
          <a:xfrm flipH="1" rot="10800000">
            <a:off x="-291437" y="95205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4" name="Shape 94"/>
        <p:cNvGrpSpPr/>
        <p:nvPr/>
      </p:nvGrpSpPr>
      <p:grpSpPr>
        <a:xfrm>
          <a:off x="0" y="0"/>
          <a:ext cx="0" cy="0"/>
          <a:chOff x="0" y="0"/>
          <a:chExt cx="0" cy="0"/>
        </a:xfrm>
      </p:grpSpPr>
      <p:sp>
        <p:nvSpPr>
          <p:cNvPr id="95" name="Google Shape;95;p10"/>
          <p:cNvSpPr txBox="1"/>
          <p:nvPr>
            <p:ph type="title"/>
          </p:nvPr>
        </p:nvSpPr>
        <p:spPr>
          <a:xfrm>
            <a:off x="1923900" y="597425"/>
            <a:ext cx="5296200" cy="1005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000"/>
              <a:buFont typeface="Archivo Black"/>
              <a:buNone/>
              <a:defRPr sz="3000">
                <a:latin typeface="Archivo Black"/>
                <a:ea typeface="Archivo Black"/>
                <a:cs typeface="Archivo Black"/>
                <a:sym typeface="Archivo Black"/>
              </a:defRPr>
            </a:lvl2pPr>
            <a:lvl3pPr lvl="2" rtl="0" algn="ctr">
              <a:spcBef>
                <a:spcPts val="0"/>
              </a:spcBef>
              <a:spcAft>
                <a:spcPts val="0"/>
              </a:spcAft>
              <a:buSzPts val="3000"/>
              <a:buFont typeface="Archivo Black"/>
              <a:buNone/>
              <a:defRPr sz="3000">
                <a:latin typeface="Archivo Black"/>
                <a:ea typeface="Archivo Black"/>
                <a:cs typeface="Archivo Black"/>
                <a:sym typeface="Archivo Black"/>
              </a:defRPr>
            </a:lvl3pPr>
            <a:lvl4pPr lvl="3" rtl="0" algn="ctr">
              <a:spcBef>
                <a:spcPts val="0"/>
              </a:spcBef>
              <a:spcAft>
                <a:spcPts val="0"/>
              </a:spcAft>
              <a:buSzPts val="3000"/>
              <a:buFont typeface="Archivo Black"/>
              <a:buNone/>
              <a:defRPr sz="3000">
                <a:latin typeface="Archivo Black"/>
                <a:ea typeface="Archivo Black"/>
                <a:cs typeface="Archivo Black"/>
                <a:sym typeface="Archivo Black"/>
              </a:defRPr>
            </a:lvl4pPr>
            <a:lvl5pPr lvl="4" rtl="0" algn="ctr">
              <a:spcBef>
                <a:spcPts val="0"/>
              </a:spcBef>
              <a:spcAft>
                <a:spcPts val="0"/>
              </a:spcAft>
              <a:buSzPts val="3000"/>
              <a:buFont typeface="Archivo Black"/>
              <a:buNone/>
              <a:defRPr sz="3000">
                <a:latin typeface="Archivo Black"/>
                <a:ea typeface="Archivo Black"/>
                <a:cs typeface="Archivo Black"/>
                <a:sym typeface="Archivo Black"/>
              </a:defRPr>
            </a:lvl5pPr>
            <a:lvl6pPr lvl="5" rtl="0" algn="ctr">
              <a:spcBef>
                <a:spcPts val="0"/>
              </a:spcBef>
              <a:spcAft>
                <a:spcPts val="0"/>
              </a:spcAft>
              <a:buSzPts val="3000"/>
              <a:buFont typeface="Archivo Black"/>
              <a:buNone/>
              <a:defRPr sz="3000">
                <a:latin typeface="Archivo Black"/>
                <a:ea typeface="Archivo Black"/>
                <a:cs typeface="Archivo Black"/>
                <a:sym typeface="Archivo Black"/>
              </a:defRPr>
            </a:lvl6pPr>
            <a:lvl7pPr lvl="6" rtl="0" algn="ctr">
              <a:spcBef>
                <a:spcPts val="0"/>
              </a:spcBef>
              <a:spcAft>
                <a:spcPts val="0"/>
              </a:spcAft>
              <a:buSzPts val="3000"/>
              <a:buFont typeface="Archivo Black"/>
              <a:buNone/>
              <a:defRPr sz="3000">
                <a:latin typeface="Archivo Black"/>
                <a:ea typeface="Archivo Black"/>
                <a:cs typeface="Archivo Black"/>
                <a:sym typeface="Archivo Black"/>
              </a:defRPr>
            </a:lvl7pPr>
            <a:lvl8pPr lvl="7" rtl="0" algn="ctr">
              <a:spcBef>
                <a:spcPts val="0"/>
              </a:spcBef>
              <a:spcAft>
                <a:spcPts val="0"/>
              </a:spcAft>
              <a:buSzPts val="3000"/>
              <a:buFont typeface="Archivo Black"/>
              <a:buNone/>
              <a:defRPr sz="3000">
                <a:latin typeface="Archivo Black"/>
                <a:ea typeface="Archivo Black"/>
                <a:cs typeface="Archivo Black"/>
                <a:sym typeface="Archivo Black"/>
              </a:defRPr>
            </a:lvl8pPr>
            <a:lvl9pPr lvl="8" rtl="0" algn="ctr">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96" name="Google Shape;96;p10"/>
          <p:cNvSpPr/>
          <p:nvPr/>
        </p:nvSpPr>
        <p:spPr>
          <a:xfrm flipH="1" rot="10800000">
            <a:off x="8426550" y="-165262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0"/>
          <p:cNvSpPr/>
          <p:nvPr/>
        </p:nvSpPr>
        <p:spPr>
          <a:xfrm flipH="1" rot="10800000">
            <a:off x="8925413" y="95205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0"/>
          <p:cNvSpPr/>
          <p:nvPr/>
        </p:nvSpPr>
        <p:spPr>
          <a:xfrm flipH="1" rot="10800000">
            <a:off x="-1403250" y="-165262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0"/>
          <p:cNvSpPr/>
          <p:nvPr/>
        </p:nvSpPr>
        <p:spPr>
          <a:xfrm flipH="1" rot="10800000">
            <a:off x="-291437" y="95205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Archivo Black"/>
              <a:buNone/>
              <a:defRPr b="1" sz="2800">
                <a:solidFill>
                  <a:schemeClr val="dk1"/>
                </a:solidFill>
                <a:latin typeface="Archivo Black"/>
                <a:ea typeface="Archivo Black"/>
                <a:cs typeface="Archivo Black"/>
                <a:sym typeface="Archivo Black"/>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720000" y="1152475"/>
            <a:ext cx="7704000" cy="34509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1pPr>
            <a:lvl2pPr indent="-317500" lvl="1" marL="914400">
              <a:lnSpc>
                <a:spcPct val="115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2pPr>
            <a:lvl3pPr indent="-317500" lvl="2" marL="1371600">
              <a:lnSpc>
                <a:spcPct val="115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3pPr>
            <a:lvl4pPr indent="-317500" lvl="3" marL="1828800">
              <a:lnSpc>
                <a:spcPct val="115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4pPr>
            <a:lvl5pPr indent="-317500" lvl="4" marL="2286000">
              <a:lnSpc>
                <a:spcPct val="115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5pPr>
            <a:lvl6pPr indent="-317500" lvl="5" marL="2743200">
              <a:lnSpc>
                <a:spcPct val="115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6pPr>
            <a:lvl7pPr indent="-317500" lvl="6" marL="3200400">
              <a:lnSpc>
                <a:spcPct val="115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7pPr>
            <a:lvl8pPr indent="-317500" lvl="7" marL="3657600">
              <a:lnSpc>
                <a:spcPct val="115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8pPr>
            <a:lvl9pPr indent="-317500" lvl="8" marL="4114800">
              <a:lnSpc>
                <a:spcPct val="115000"/>
              </a:lnSpc>
              <a:spcBef>
                <a:spcPts val="1600"/>
              </a:spcBef>
              <a:spcAft>
                <a:spcPts val="160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hyperlink" Target="https://docs.google.com/document/d/1F2DMRO__KMYOFu4u7b28Pjm_0mSPNmmzkuFTpLUolGs/edit" TargetMode="External"/><Relationship Id="rId4" Type="http://schemas.openxmlformats.org/officeDocument/2006/relationships/hyperlink" Target="https://docs.google.com/document/d/1ZGI-38IjGOwhHnwNgzeyU2neFVBlYCYR7Gw6sCmJrKQ/edit" TargetMode="External"/><Relationship Id="rId5" Type="http://schemas.openxmlformats.org/officeDocument/2006/relationships/hyperlink" Target="https://docs.google.com/document/d/1O-OUzBzTqW2gYOLpaP0rQ-Bw2H1WMY9OjPlcU75vzVU/edit" TargetMode="External"/><Relationship Id="rId6"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hyperlink" Target="https://docs.google.com/document/d/1YXdZyp1GqIS9Fdaa1w_f8cyLUdPGIwGbuYYRjF_8PkU/edit" TargetMode="External"/><Relationship Id="rId4" Type="http://schemas.openxmlformats.org/officeDocument/2006/relationships/hyperlink" Target="https://docs.google.com/document/d/1YXdZyp1GqIS9Fdaa1w_f8cyLUdPGIwGbuYYRjF_8PkU/edit"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hyperlink" Target="https://docs.google.com/document/d/1YXdZyp1GqIS9Fdaa1w_f8cyLUdPGIwGbuYYRjF_8PkU/edit"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hyperlink" Target="https://docs.google.com/document/d/1YXdZyp1GqIS9Fdaa1w_f8cyLUdPGIwGbuYYRjF_8PkU/edit"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hyperlink" Target="https://docs.google.com/document/d/1YXdZyp1GqIS9Fdaa1w_f8cyLUdPGIwGbuYYRjF_8PkU/edi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hyperlink" Target="https://docs.google.com/document/d/1YXdZyp1GqIS9Fdaa1w_f8cyLUdPGIwGbuYYRjF_8PkU/edit" TargetMode="Externa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hyperlink" Target="https://docs.google.com/document/d/1YXdZyp1GqIS9Fdaa1w_f8cyLUdPGIwGbuYYRjF_8PkU/edit"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 Id="rId3" Type="http://schemas.openxmlformats.org/officeDocument/2006/relationships/image" Target="../media/image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hyperlink" Target="https://docs.google.com/spreadsheets/d/1RD3_jbRmMqhL04GFHuL1s3vPghwSiLeY-A1MG9DFHDw/edit#gid=1689419858" TargetMode="External"/><Relationship Id="rId4" Type="http://schemas.openxmlformats.org/officeDocument/2006/relationships/hyperlink" Target="https://docs.google.com/spreadsheets/d/19em1Mr3ZNcroij4KFKSTvqFZi6K6mTQcCTUzLQ2NjeA/edit#gid=1453321470" TargetMode="External"/><Relationship Id="rId9" Type="http://schemas.openxmlformats.org/officeDocument/2006/relationships/image" Target="../media/image13.png"/><Relationship Id="rId5" Type="http://schemas.openxmlformats.org/officeDocument/2006/relationships/hyperlink" Target="https://docs.google.com/spreadsheets/d/1jQfeAo1X5_R_IY_xSjbz9wuNPyXBgUDBrg8g-hsT9lo/edit#gid=1498100777" TargetMode="External"/><Relationship Id="rId6" Type="http://schemas.openxmlformats.org/officeDocument/2006/relationships/hyperlink" Target="https://docs.google.com/spreadsheets/d/1p9rmfj7HvtzTcTscUe7aMqGtAFBggqnWJZWGSt17m14/edit#gid=1849820733" TargetMode="External"/><Relationship Id="rId7" Type="http://schemas.openxmlformats.org/officeDocument/2006/relationships/hyperlink" Target="https://docs.google.com/spreadsheets/d/1c25lpCbLun4w28OXG84lqbtPtkJSH1dbPBOXwEpFdz4/edit#gid=1129220739" TargetMode="External"/><Relationship Id="rId8" Type="http://schemas.openxmlformats.org/officeDocument/2006/relationships/hyperlink" Target="https://docs.google.com/spreadsheets/d/1WOfzT3bubkpQWKKa6kxLQw-aCJLDsiAxyAatpUmeogk/edit#gid=1168962824" TargetMode="External"/><Relationship Id="rId11" Type="http://schemas.openxmlformats.org/officeDocument/2006/relationships/image" Target="../media/image8.png"/><Relationship Id="rId10" Type="http://schemas.openxmlformats.org/officeDocument/2006/relationships/image" Target="../media/image5.png"/><Relationship Id="rId13" Type="http://schemas.openxmlformats.org/officeDocument/2006/relationships/image" Target="../media/image6.png"/><Relationship Id="rId12" Type="http://schemas.openxmlformats.org/officeDocument/2006/relationships/image" Target="../media/image11.png"/><Relationship Id="rId1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2"/>
          <p:cNvSpPr txBox="1"/>
          <p:nvPr>
            <p:ph type="ctrTitle"/>
          </p:nvPr>
        </p:nvSpPr>
        <p:spPr>
          <a:xfrm>
            <a:off x="729900" y="1708325"/>
            <a:ext cx="3887700" cy="246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n" sz="3000">
                <a:solidFill>
                  <a:srgbClr val="000000"/>
                </a:solidFill>
                <a:highlight>
                  <a:srgbClr val="FFFFFF"/>
                </a:highlight>
              </a:rPr>
              <a:t>Crop Disease based on historical data using Spark and Hive</a:t>
            </a:r>
            <a:endParaRPr sz="3000"/>
          </a:p>
        </p:txBody>
      </p:sp>
      <p:sp>
        <p:nvSpPr>
          <p:cNvPr id="334" name="Google Shape;334;p32"/>
          <p:cNvSpPr txBox="1"/>
          <p:nvPr>
            <p:ph idx="1" type="subTitle"/>
          </p:nvPr>
        </p:nvSpPr>
        <p:spPr>
          <a:xfrm>
            <a:off x="789225" y="631300"/>
            <a:ext cx="32364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t>Sprint </a:t>
            </a:r>
            <a:r>
              <a:rPr lang="en" sz="3100"/>
              <a:t>Evaluation</a:t>
            </a:r>
            <a:endParaRPr sz="3100"/>
          </a:p>
        </p:txBody>
      </p:sp>
      <p:cxnSp>
        <p:nvCxnSpPr>
          <p:cNvPr id="335" name="Google Shape;335;p32"/>
          <p:cNvCxnSpPr/>
          <p:nvPr/>
        </p:nvCxnSpPr>
        <p:spPr>
          <a:xfrm flipH="1" rot="10800000">
            <a:off x="848600" y="1423900"/>
            <a:ext cx="2969400" cy="13500"/>
          </a:xfrm>
          <a:prstGeom prst="straightConnector1">
            <a:avLst/>
          </a:prstGeom>
          <a:noFill/>
          <a:ln cap="flat" cmpd="sng" w="28575">
            <a:solidFill>
              <a:schemeClr val="accent1"/>
            </a:solidFill>
            <a:prstDash val="solid"/>
            <a:round/>
            <a:headEnd len="med" w="med" type="none"/>
            <a:tailEnd len="med" w="med" type="none"/>
          </a:ln>
        </p:spPr>
      </p:cxnSp>
      <p:pic>
        <p:nvPicPr>
          <p:cNvPr id="336" name="Google Shape;336;p32"/>
          <p:cNvPicPr preferRelativeResize="0"/>
          <p:nvPr/>
        </p:nvPicPr>
        <p:blipFill>
          <a:blip r:embed="rId3">
            <a:alphaModFix/>
          </a:blip>
          <a:stretch>
            <a:fillRect/>
          </a:stretch>
        </p:blipFill>
        <p:spPr>
          <a:xfrm>
            <a:off x="4637575" y="1251125"/>
            <a:ext cx="4190000" cy="30481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41"/>
          <p:cNvSpPr txBox="1"/>
          <p:nvPr>
            <p:ph type="title"/>
          </p:nvPr>
        </p:nvSpPr>
        <p:spPr>
          <a:xfrm>
            <a:off x="1154700" y="214865"/>
            <a:ext cx="6529800" cy="56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 </a:t>
            </a:r>
            <a:r>
              <a:rPr lang="en" sz="3000"/>
              <a:t>Commands</a:t>
            </a:r>
            <a:endParaRPr sz="3000"/>
          </a:p>
        </p:txBody>
      </p:sp>
      <p:sp>
        <p:nvSpPr>
          <p:cNvPr id="667" name="Google Shape;667;p41"/>
          <p:cNvSpPr txBox="1"/>
          <p:nvPr>
            <p:ph idx="1" type="subTitle"/>
          </p:nvPr>
        </p:nvSpPr>
        <p:spPr>
          <a:xfrm>
            <a:off x="1424350" y="912575"/>
            <a:ext cx="4015500" cy="3021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AutoNum type="arabicPeriod"/>
            </a:pPr>
            <a:r>
              <a:rPr lang="en">
                <a:solidFill>
                  <a:schemeClr val="accent2"/>
                </a:solidFill>
                <a:uFill>
                  <a:noFill/>
                </a:uFill>
                <a:hlinkClick r:id="rId3">
                  <a:extLst>
                    <a:ext uri="{A12FA001-AC4F-418D-AE19-62706E023703}">
                      <ahyp:hlinkClr val="tx"/>
                    </a:ext>
                  </a:extLst>
                </a:hlinkClick>
              </a:rPr>
              <a:t>SQL Commands</a:t>
            </a:r>
            <a:r>
              <a:rPr lang="en">
                <a:solidFill>
                  <a:schemeClr val="accent2"/>
                </a:solidFill>
              </a:rPr>
              <a:t> </a:t>
            </a:r>
            <a:r>
              <a:rPr lang="en"/>
              <a:t>: We’re </a:t>
            </a:r>
            <a:r>
              <a:rPr lang="en"/>
              <a:t>using</a:t>
            </a:r>
            <a:r>
              <a:rPr lang="en"/>
              <a:t> SQL </a:t>
            </a:r>
            <a:r>
              <a:rPr lang="en"/>
              <a:t>commands</a:t>
            </a:r>
            <a:r>
              <a:rPr lang="en"/>
              <a:t> for the creation of RAW Database(containing our datasets)</a:t>
            </a:r>
            <a:endParaRPr/>
          </a:p>
          <a:p>
            <a:pPr indent="0" lvl="0" marL="0" rtl="0" algn="l">
              <a:spcBef>
                <a:spcPts val="0"/>
              </a:spcBef>
              <a:spcAft>
                <a:spcPts val="0"/>
              </a:spcAft>
              <a:buNone/>
            </a:pPr>
            <a:r>
              <a:t/>
            </a:r>
            <a:endParaRPr/>
          </a:p>
          <a:p>
            <a:pPr indent="-330200" lvl="0" marL="457200" rtl="0" algn="l">
              <a:spcBef>
                <a:spcPts val="0"/>
              </a:spcBef>
              <a:spcAft>
                <a:spcPts val="0"/>
              </a:spcAft>
              <a:buSzPts val="1600"/>
              <a:buAutoNum type="arabicPeriod"/>
            </a:pPr>
            <a:r>
              <a:rPr lang="en">
                <a:solidFill>
                  <a:schemeClr val="accent2"/>
                </a:solidFill>
                <a:uFill>
                  <a:noFill/>
                </a:uFill>
                <a:hlinkClick r:id="rId4">
                  <a:extLst>
                    <a:ext uri="{A12FA001-AC4F-418D-AE19-62706E023703}">
                      <ahyp:hlinkClr val="tx"/>
                    </a:ext>
                  </a:extLst>
                </a:hlinkClick>
              </a:rPr>
              <a:t>Spark Commands</a:t>
            </a:r>
            <a:r>
              <a:rPr lang="en"/>
              <a:t> : We’re using Spark for the three process-</a:t>
            </a:r>
            <a:endParaRPr/>
          </a:p>
          <a:p>
            <a:pPr indent="-330200" lvl="0" marL="457200" rtl="0" algn="l">
              <a:spcBef>
                <a:spcPts val="0"/>
              </a:spcBef>
              <a:spcAft>
                <a:spcPts val="0"/>
              </a:spcAft>
              <a:buSzPts val="1600"/>
              <a:buChar char="-"/>
            </a:pPr>
            <a:r>
              <a:rPr lang="en"/>
              <a:t>Creation of Dataframes</a:t>
            </a:r>
            <a:endParaRPr/>
          </a:p>
          <a:p>
            <a:pPr indent="-330200" lvl="0" marL="457200" rtl="0" algn="l">
              <a:spcBef>
                <a:spcPts val="0"/>
              </a:spcBef>
              <a:spcAft>
                <a:spcPts val="0"/>
              </a:spcAft>
              <a:buSzPts val="1600"/>
              <a:buChar char="-"/>
            </a:pPr>
            <a:r>
              <a:rPr lang="en"/>
              <a:t>Registering temporary tables</a:t>
            </a:r>
            <a:endParaRPr/>
          </a:p>
          <a:p>
            <a:pPr indent="-330200" lvl="0" marL="457200" rtl="0" algn="l">
              <a:spcBef>
                <a:spcPts val="0"/>
              </a:spcBef>
              <a:spcAft>
                <a:spcPts val="0"/>
              </a:spcAft>
              <a:buSzPts val="1600"/>
              <a:buChar char="-"/>
            </a:pPr>
            <a:r>
              <a:rPr lang="en"/>
              <a:t>Transformation</a:t>
            </a:r>
            <a:endParaRPr/>
          </a:p>
          <a:p>
            <a:pPr indent="0" lvl="0" marL="0" rtl="0" algn="l">
              <a:spcBef>
                <a:spcPts val="0"/>
              </a:spcBef>
              <a:spcAft>
                <a:spcPts val="0"/>
              </a:spcAft>
              <a:buNone/>
            </a:pPr>
            <a:r>
              <a:t/>
            </a:r>
            <a:endParaRPr/>
          </a:p>
          <a:p>
            <a:pPr indent="-330200" lvl="0" marL="457200" rtl="0" algn="l">
              <a:spcBef>
                <a:spcPts val="0"/>
              </a:spcBef>
              <a:spcAft>
                <a:spcPts val="0"/>
              </a:spcAft>
              <a:buClr>
                <a:schemeClr val="accent2"/>
              </a:buClr>
              <a:buSzPts val="1600"/>
              <a:buAutoNum type="arabicPeriod"/>
            </a:pPr>
            <a:r>
              <a:rPr lang="en">
                <a:solidFill>
                  <a:schemeClr val="accent2"/>
                </a:solidFill>
                <a:uFill>
                  <a:noFill/>
                </a:uFill>
                <a:hlinkClick r:id="rId5">
                  <a:extLst>
                    <a:ext uri="{A12FA001-AC4F-418D-AE19-62706E023703}">
                      <ahyp:hlinkClr val="tx"/>
                    </a:ext>
                  </a:extLst>
                </a:hlinkClick>
              </a:rPr>
              <a:t>Spark Commands Output</a:t>
            </a:r>
            <a:endParaRPr>
              <a:solidFill>
                <a:schemeClr val="accent2"/>
              </a:solidFill>
            </a:endParaRPr>
          </a:p>
          <a:p>
            <a:pPr indent="0" lvl="0" marL="91440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668" name="Google Shape;668;p41"/>
          <p:cNvGrpSpPr/>
          <p:nvPr/>
        </p:nvGrpSpPr>
        <p:grpSpPr>
          <a:xfrm>
            <a:off x="250729" y="3439729"/>
            <a:ext cx="1330711" cy="1703773"/>
            <a:chOff x="4457000" y="3079471"/>
            <a:chExt cx="785266" cy="1126536"/>
          </a:xfrm>
        </p:grpSpPr>
        <p:sp>
          <p:nvSpPr>
            <p:cNvPr id="669" name="Google Shape;669;p41"/>
            <p:cNvSpPr/>
            <p:nvPr/>
          </p:nvSpPr>
          <p:spPr>
            <a:xfrm>
              <a:off x="4862732" y="3271680"/>
              <a:ext cx="237483" cy="545392"/>
            </a:xfrm>
            <a:custGeom>
              <a:rect b="b" l="l" r="r" t="t"/>
              <a:pathLst>
                <a:path extrusionOk="0" h="24975" w="10875">
                  <a:moveTo>
                    <a:pt x="6819" y="0"/>
                  </a:moveTo>
                  <a:cubicBezTo>
                    <a:pt x="6544" y="0"/>
                    <a:pt x="6261" y="38"/>
                    <a:pt x="5971" y="122"/>
                  </a:cubicBezTo>
                  <a:cubicBezTo>
                    <a:pt x="4137" y="622"/>
                    <a:pt x="3403" y="2624"/>
                    <a:pt x="3102" y="4292"/>
                  </a:cubicBezTo>
                  <a:cubicBezTo>
                    <a:pt x="2669" y="6460"/>
                    <a:pt x="2335" y="8628"/>
                    <a:pt x="2002" y="10796"/>
                  </a:cubicBezTo>
                  <a:cubicBezTo>
                    <a:pt x="1668" y="12998"/>
                    <a:pt x="1335" y="15199"/>
                    <a:pt x="1001" y="17401"/>
                  </a:cubicBezTo>
                  <a:cubicBezTo>
                    <a:pt x="834" y="18635"/>
                    <a:pt x="634" y="19869"/>
                    <a:pt x="467" y="21137"/>
                  </a:cubicBezTo>
                  <a:cubicBezTo>
                    <a:pt x="401" y="21737"/>
                    <a:pt x="300" y="22371"/>
                    <a:pt x="234" y="22972"/>
                  </a:cubicBezTo>
                  <a:cubicBezTo>
                    <a:pt x="134" y="23605"/>
                    <a:pt x="34" y="24206"/>
                    <a:pt x="0" y="24806"/>
                  </a:cubicBezTo>
                  <a:cubicBezTo>
                    <a:pt x="0" y="24915"/>
                    <a:pt x="88" y="24974"/>
                    <a:pt x="174" y="24974"/>
                  </a:cubicBezTo>
                  <a:cubicBezTo>
                    <a:pt x="247" y="24974"/>
                    <a:pt x="319" y="24931"/>
                    <a:pt x="334" y="24840"/>
                  </a:cubicBezTo>
                  <a:cubicBezTo>
                    <a:pt x="567" y="23805"/>
                    <a:pt x="667" y="22738"/>
                    <a:pt x="834" y="21704"/>
                  </a:cubicBezTo>
                  <a:cubicBezTo>
                    <a:pt x="968" y="20637"/>
                    <a:pt x="1134" y="19569"/>
                    <a:pt x="1268" y="18535"/>
                  </a:cubicBezTo>
                  <a:cubicBezTo>
                    <a:pt x="1601" y="16434"/>
                    <a:pt x="1902" y="14332"/>
                    <a:pt x="2235" y="12231"/>
                  </a:cubicBezTo>
                  <a:cubicBezTo>
                    <a:pt x="2535" y="10129"/>
                    <a:pt x="2869" y="8028"/>
                    <a:pt x="3203" y="5926"/>
                  </a:cubicBezTo>
                  <a:cubicBezTo>
                    <a:pt x="3503" y="4158"/>
                    <a:pt x="3636" y="1957"/>
                    <a:pt x="5204" y="789"/>
                  </a:cubicBezTo>
                  <a:cubicBezTo>
                    <a:pt x="5724" y="429"/>
                    <a:pt x="6329" y="249"/>
                    <a:pt x="6938" y="249"/>
                  </a:cubicBezTo>
                  <a:cubicBezTo>
                    <a:pt x="7344" y="249"/>
                    <a:pt x="7752" y="329"/>
                    <a:pt x="8139" y="489"/>
                  </a:cubicBezTo>
                  <a:cubicBezTo>
                    <a:pt x="9140" y="956"/>
                    <a:pt x="10041" y="1590"/>
                    <a:pt x="10808" y="2390"/>
                  </a:cubicBezTo>
                  <a:cubicBezTo>
                    <a:pt x="10841" y="2390"/>
                    <a:pt x="10875" y="2357"/>
                    <a:pt x="10875" y="2323"/>
                  </a:cubicBezTo>
                  <a:cubicBezTo>
                    <a:pt x="9765" y="1271"/>
                    <a:pt x="8414" y="0"/>
                    <a:pt x="68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1"/>
            <p:cNvSpPr/>
            <p:nvPr/>
          </p:nvSpPr>
          <p:spPr>
            <a:xfrm>
              <a:off x="4947962" y="3213725"/>
              <a:ext cx="294304" cy="309765"/>
            </a:xfrm>
            <a:custGeom>
              <a:rect b="b" l="l" r="r" t="t"/>
              <a:pathLst>
                <a:path extrusionOk="0" h="14185" w="13477">
                  <a:moveTo>
                    <a:pt x="6788" y="1"/>
                  </a:moveTo>
                  <a:cubicBezTo>
                    <a:pt x="5261" y="1"/>
                    <a:pt x="4248" y="1592"/>
                    <a:pt x="5204" y="3710"/>
                  </a:cubicBezTo>
                  <a:cubicBezTo>
                    <a:pt x="5204" y="3710"/>
                    <a:pt x="4565" y="3480"/>
                    <a:pt x="3762" y="3480"/>
                  </a:cubicBezTo>
                  <a:cubicBezTo>
                    <a:pt x="2944" y="3480"/>
                    <a:pt x="1957" y="3718"/>
                    <a:pt x="1301" y="4677"/>
                  </a:cubicBezTo>
                  <a:cubicBezTo>
                    <a:pt x="0" y="6579"/>
                    <a:pt x="1534" y="11449"/>
                    <a:pt x="13476" y="14184"/>
                  </a:cubicBezTo>
                  <a:cubicBezTo>
                    <a:pt x="13109" y="10448"/>
                    <a:pt x="12142" y="6812"/>
                    <a:pt x="10608" y="3410"/>
                  </a:cubicBezTo>
                  <a:cubicBezTo>
                    <a:pt x="9482" y="969"/>
                    <a:pt x="7979" y="1"/>
                    <a:pt x="67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1"/>
            <p:cNvSpPr/>
            <p:nvPr/>
          </p:nvSpPr>
          <p:spPr>
            <a:xfrm>
              <a:off x="5031139" y="3290962"/>
              <a:ext cx="195817" cy="216497"/>
            </a:xfrm>
            <a:custGeom>
              <a:rect b="b" l="l" r="r" t="t"/>
              <a:pathLst>
                <a:path extrusionOk="0" h="9914" w="8967">
                  <a:moveTo>
                    <a:pt x="4770" y="1"/>
                  </a:moveTo>
                  <a:cubicBezTo>
                    <a:pt x="4759" y="1"/>
                    <a:pt x="4745" y="11"/>
                    <a:pt x="4730" y="39"/>
                  </a:cubicBezTo>
                  <a:cubicBezTo>
                    <a:pt x="4430" y="1174"/>
                    <a:pt x="4263" y="2374"/>
                    <a:pt x="4297" y="3575"/>
                  </a:cubicBezTo>
                  <a:cubicBezTo>
                    <a:pt x="4063" y="3308"/>
                    <a:pt x="3796" y="3042"/>
                    <a:pt x="3530" y="2741"/>
                  </a:cubicBezTo>
                  <a:cubicBezTo>
                    <a:pt x="2963" y="2141"/>
                    <a:pt x="2362" y="1507"/>
                    <a:pt x="1762" y="907"/>
                  </a:cubicBezTo>
                  <a:cubicBezTo>
                    <a:pt x="1728" y="907"/>
                    <a:pt x="1695" y="907"/>
                    <a:pt x="1728" y="940"/>
                  </a:cubicBezTo>
                  <a:cubicBezTo>
                    <a:pt x="2729" y="2041"/>
                    <a:pt x="3696" y="3142"/>
                    <a:pt x="4630" y="4276"/>
                  </a:cubicBezTo>
                  <a:cubicBezTo>
                    <a:pt x="3897" y="4276"/>
                    <a:pt x="3163" y="4309"/>
                    <a:pt x="2429" y="4376"/>
                  </a:cubicBezTo>
                  <a:cubicBezTo>
                    <a:pt x="1628" y="4409"/>
                    <a:pt x="828" y="4543"/>
                    <a:pt x="27" y="4643"/>
                  </a:cubicBezTo>
                  <a:cubicBezTo>
                    <a:pt x="0" y="4643"/>
                    <a:pt x="16" y="4685"/>
                    <a:pt x="24" y="4685"/>
                  </a:cubicBezTo>
                  <a:cubicBezTo>
                    <a:pt x="26" y="4685"/>
                    <a:pt x="27" y="4683"/>
                    <a:pt x="27" y="4676"/>
                  </a:cubicBezTo>
                  <a:cubicBezTo>
                    <a:pt x="828" y="4576"/>
                    <a:pt x="1628" y="4509"/>
                    <a:pt x="2429" y="4476"/>
                  </a:cubicBezTo>
                  <a:cubicBezTo>
                    <a:pt x="2685" y="4465"/>
                    <a:pt x="2940" y="4461"/>
                    <a:pt x="3197" y="4461"/>
                  </a:cubicBezTo>
                  <a:cubicBezTo>
                    <a:pt x="3711" y="4461"/>
                    <a:pt x="4230" y="4476"/>
                    <a:pt x="4764" y="4476"/>
                  </a:cubicBezTo>
                  <a:cubicBezTo>
                    <a:pt x="5264" y="5110"/>
                    <a:pt x="5765" y="5744"/>
                    <a:pt x="6232" y="6344"/>
                  </a:cubicBezTo>
                  <a:lnTo>
                    <a:pt x="5598" y="6344"/>
                  </a:lnTo>
                  <a:cubicBezTo>
                    <a:pt x="5231" y="6344"/>
                    <a:pt x="4864" y="6377"/>
                    <a:pt x="4497" y="6411"/>
                  </a:cubicBezTo>
                  <a:cubicBezTo>
                    <a:pt x="3763" y="6477"/>
                    <a:pt x="3029" y="6577"/>
                    <a:pt x="2295" y="6744"/>
                  </a:cubicBezTo>
                  <a:cubicBezTo>
                    <a:pt x="2295" y="6744"/>
                    <a:pt x="2295" y="6778"/>
                    <a:pt x="2295" y="6811"/>
                  </a:cubicBezTo>
                  <a:cubicBezTo>
                    <a:pt x="3029" y="6711"/>
                    <a:pt x="3763" y="6644"/>
                    <a:pt x="4497" y="6611"/>
                  </a:cubicBezTo>
                  <a:lnTo>
                    <a:pt x="6098" y="6611"/>
                  </a:lnTo>
                  <a:cubicBezTo>
                    <a:pt x="6148" y="6627"/>
                    <a:pt x="6198" y="6636"/>
                    <a:pt x="6248" y="6636"/>
                  </a:cubicBezTo>
                  <a:cubicBezTo>
                    <a:pt x="6298" y="6636"/>
                    <a:pt x="6348" y="6627"/>
                    <a:pt x="6398" y="6611"/>
                  </a:cubicBezTo>
                  <a:cubicBezTo>
                    <a:pt x="6732" y="7011"/>
                    <a:pt x="7065" y="7445"/>
                    <a:pt x="7366" y="7845"/>
                  </a:cubicBezTo>
                  <a:cubicBezTo>
                    <a:pt x="7633" y="8179"/>
                    <a:pt x="7866" y="8512"/>
                    <a:pt x="8100" y="8846"/>
                  </a:cubicBezTo>
                  <a:cubicBezTo>
                    <a:pt x="8366" y="9179"/>
                    <a:pt x="8600" y="9580"/>
                    <a:pt x="8867" y="9913"/>
                  </a:cubicBezTo>
                  <a:cubicBezTo>
                    <a:pt x="8933" y="9913"/>
                    <a:pt x="8967" y="9880"/>
                    <a:pt x="8967" y="9846"/>
                  </a:cubicBezTo>
                  <a:cubicBezTo>
                    <a:pt x="8800" y="9513"/>
                    <a:pt x="8600" y="9179"/>
                    <a:pt x="8366" y="8879"/>
                  </a:cubicBezTo>
                  <a:cubicBezTo>
                    <a:pt x="8166" y="8579"/>
                    <a:pt x="7966" y="8279"/>
                    <a:pt x="7766" y="7978"/>
                  </a:cubicBezTo>
                  <a:cubicBezTo>
                    <a:pt x="7599" y="7745"/>
                    <a:pt x="7466" y="7511"/>
                    <a:pt x="7299" y="7278"/>
                  </a:cubicBezTo>
                  <a:lnTo>
                    <a:pt x="7299" y="7111"/>
                  </a:lnTo>
                  <a:cubicBezTo>
                    <a:pt x="7299" y="7044"/>
                    <a:pt x="7332" y="6911"/>
                    <a:pt x="7332" y="6811"/>
                  </a:cubicBezTo>
                  <a:cubicBezTo>
                    <a:pt x="7366" y="6577"/>
                    <a:pt x="7399" y="6377"/>
                    <a:pt x="7432" y="6144"/>
                  </a:cubicBezTo>
                  <a:cubicBezTo>
                    <a:pt x="7466" y="5910"/>
                    <a:pt x="7499" y="5677"/>
                    <a:pt x="7532" y="5477"/>
                  </a:cubicBezTo>
                  <a:cubicBezTo>
                    <a:pt x="7566" y="5243"/>
                    <a:pt x="7633" y="5010"/>
                    <a:pt x="7699" y="4776"/>
                  </a:cubicBezTo>
                  <a:cubicBezTo>
                    <a:pt x="7699" y="4757"/>
                    <a:pt x="7688" y="4738"/>
                    <a:pt x="7679" y="4738"/>
                  </a:cubicBezTo>
                  <a:cubicBezTo>
                    <a:pt x="7672" y="4738"/>
                    <a:pt x="7666" y="4748"/>
                    <a:pt x="7666" y="4776"/>
                  </a:cubicBezTo>
                  <a:cubicBezTo>
                    <a:pt x="7633" y="4910"/>
                    <a:pt x="7599" y="5043"/>
                    <a:pt x="7532" y="5176"/>
                  </a:cubicBezTo>
                  <a:cubicBezTo>
                    <a:pt x="7532" y="5277"/>
                    <a:pt x="7499" y="5377"/>
                    <a:pt x="7466" y="5477"/>
                  </a:cubicBezTo>
                  <a:cubicBezTo>
                    <a:pt x="7399" y="5710"/>
                    <a:pt x="7366" y="5910"/>
                    <a:pt x="7299" y="6144"/>
                  </a:cubicBezTo>
                  <a:cubicBezTo>
                    <a:pt x="7232" y="6377"/>
                    <a:pt x="7199" y="6577"/>
                    <a:pt x="7166" y="6778"/>
                  </a:cubicBezTo>
                  <a:cubicBezTo>
                    <a:pt x="7166" y="6878"/>
                    <a:pt x="7132" y="6978"/>
                    <a:pt x="7132" y="7078"/>
                  </a:cubicBezTo>
                  <a:cubicBezTo>
                    <a:pt x="6932" y="6778"/>
                    <a:pt x="6699" y="6477"/>
                    <a:pt x="6465" y="6177"/>
                  </a:cubicBezTo>
                  <a:cubicBezTo>
                    <a:pt x="5831" y="5343"/>
                    <a:pt x="5164" y="4543"/>
                    <a:pt x="4497" y="3775"/>
                  </a:cubicBezTo>
                  <a:lnTo>
                    <a:pt x="4497" y="3742"/>
                  </a:lnTo>
                  <a:cubicBezTo>
                    <a:pt x="4464" y="2508"/>
                    <a:pt x="4597" y="1240"/>
                    <a:pt x="4797" y="39"/>
                  </a:cubicBezTo>
                  <a:cubicBezTo>
                    <a:pt x="4797" y="20"/>
                    <a:pt x="4786" y="1"/>
                    <a:pt x="47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1"/>
            <p:cNvSpPr/>
            <p:nvPr/>
          </p:nvSpPr>
          <p:spPr>
            <a:xfrm>
              <a:off x="5030986" y="3352281"/>
              <a:ext cx="56122" cy="2206"/>
            </a:xfrm>
            <a:custGeom>
              <a:rect b="b" l="l" r="r" t="t"/>
              <a:pathLst>
                <a:path extrusionOk="0" h="101" w="2570">
                  <a:moveTo>
                    <a:pt x="1268" y="0"/>
                  </a:moveTo>
                  <a:cubicBezTo>
                    <a:pt x="868" y="0"/>
                    <a:pt x="434" y="0"/>
                    <a:pt x="34" y="33"/>
                  </a:cubicBezTo>
                  <a:cubicBezTo>
                    <a:pt x="1" y="33"/>
                    <a:pt x="1" y="100"/>
                    <a:pt x="34" y="100"/>
                  </a:cubicBezTo>
                  <a:cubicBezTo>
                    <a:pt x="434" y="67"/>
                    <a:pt x="901" y="67"/>
                    <a:pt x="1335" y="67"/>
                  </a:cubicBezTo>
                  <a:cubicBezTo>
                    <a:pt x="1769" y="67"/>
                    <a:pt x="2169" y="100"/>
                    <a:pt x="2569" y="100"/>
                  </a:cubicBezTo>
                  <a:lnTo>
                    <a:pt x="2569" y="67"/>
                  </a:lnTo>
                  <a:cubicBezTo>
                    <a:pt x="2136" y="0"/>
                    <a:pt x="1702"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1"/>
            <p:cNvSpPr/>
            <p:nvPr/>
          </p:nvSpPr>
          <p:spPr>
            <a:xfrm>
              <a:off x="5163559" y="3347346"/>
              <a:ext cx="8779" cy="53567"/>
            </a:xfrm>
            <a:custGeom>
              <a:rect b="b" l="l" r="r" t="t"/>
              <a:pathLst>
                <a:path extrusionOk="0" h="2453" w="402">
                  <a:moveTo>
                    <a:pt x="368" y="1"/>
                  </a:moveTo>
                  <a:cubicBezTo>
                    <a:pt x="351" y="1"/>
                    <a:pt x="334" y="9"/>
                    <a:pt x="334" y="26"/>
                  </a:cubicBezTo>
                  <a:cubicBezTo>
                    <a:pt x="268" y="460"/>
                    <a:pt x="201" y="827"/>
                    <a:pt x="134" y="1227"/>
                  </a:cubicBezTo>
                  <a:cubicBezTo>
                    <a:pt x="101" y="1427"/>
                    <a:pt x="101" y="1660"/>
                    <a:pt x="67" y="1861"/>
                  </a:cubicBezTo>
                  <a:cubicBezTo>
                    <a:pt x="34" y="2027"/>
                    <a:pt x="1" y="2228"/>
                    <a:pt x="1" y="2428"/>
                  </a:cubicBezTo>
                  <a:cubicBezTo>
                    <a:pt x="17" y="2444"/>
                    <a:pt x="34" y="2453"/>
                    <a:pt x="47" y="2453"/>
                  </a:cubicBezTo>
                  <a:cubicBezTo>
                    <a:pt x="59" y="2453"/>
                    <a:pt x="67" y="2444"/>
                    <a:pt x="67" y="2428"/>
                  </a:cubicBezTo>
                  <a:cubicBezTo>
                    <a:pt x="134" y="2228"/>
                    <a:pt x="134" y="2027"/>
                    <a:pt x="134" y="1861"/>
                  </a:cubicBezTo>
                  <a:cubicBezTo>
                    <a:pt x="168" y="1660"/>
                    <a:pt x="201" y="1460"/>
                    <a:pt x="201" y="1260"/>
                  </a:cubicBezTo>
                  <a:cubicBezTo>
                    <a:pt x="268" y="827"/>
                    <a:pt x="301" y="426"/>
                    <a:pt x="401" y="26"/>
                  </a:cubicBezTo>
                  <a:cubicBezTo>
                    <a:pt x="401" y="9"/>
                    <a:pt x="384" y="1"/>
                    <a:pt x="3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1"/>
            <p:cNvSpPr/>
            <p:nvPr/>
          </p:nvSpPr>
          <p:spPr>
            <a:xfrm>
              <a:off x="5141722" y="3275960"/>
              <a:ext cx="10569" cy="53021"/>
            </a:xfrm>
            <a:custGeom>
              <a:rect b="b" l="l" r="r" t="t"/>
              <a:pathLst>
                <a:path extrusionOk="0" h="2428" w="484">
                  <a:moveTo>
                    <a:pt x="463" y="1"/>
                  </a:moveTo>
                  <a:cubicBezTo>
                    <a:pt x="450" y="1"/>
                    <a:pt x="434" y="9"/>
                    <a:pt x="434" y="26"/>
                  </a:cubicBezTo>
                  <a:cubicBezTo>
                    <a:pt x="334" y="426"/>
                    <a:pt x="234" y="827"/>
                    <a:pt x="133" y="1227"/>
                  </a:cubicBezTo>
                  <a:cubicBezTo>
                    <a:pt x="100" y="1427"/>
                    <a:pt x="67" y="1627"/>
                    <a:pt x="33" y="1827"/>
                  </a:cubicBezTo>
                  <a:cubicBezTo>
                    <a:pt x="0" y="2027"/>
                    <a:pt x="0" y="2228"/>
                    <a:pt x="0" y="2428"/>
                  </a:cubicBezTo>
                  <a:lnTo>
                    <a:pt x="33" y="2428"/>
                  </a:lnTo>
                  <a:cubicBezTo>
                    <a:pt x="100" y="2228"/>
                    <a:pt x="133" y="2061"/>
                    <a:pt x="133" y="1861"/>
                  </a:cubicBezTo>
                  <a:cubicBezTo>
                    <a:pt x="167" y="1660"/>
                    <a:pt x="200" y="1460"/>
                    <a:pt x="234" y="1260"/>
                  </a:cubicBezTo>
                  <a:cubicBezTo>
                    <a:pt x="300" y="860"/>
                    <a:pt x="367" y="426"/>
                    <a:pt x="467" y="26"/>
                  </a:cubicBezTo>
                  <a:cubicBezTo>
                    <a:pt x="484" y="9"/>
                    <a:pt x="475" y="1"/>
                    <a:pt x="4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1"/>
            <p:cNvSpPr/>
            <p:nvPr/>
          </p:nvSpPr>
          <p:spPr>
            <a:xfrm>
              <a:off x="4684258" y="3487954"/>
              <a:ext cx="131156" cy="369884"/>
            </a:xfrm>
            <a:custGeom>
              <a:rect b="b" l="l" r="r" t="t"/>
              <a:pathLst>
                <a:path extrusionOk="0" h="16938" w="6006">
                  <a:moveTo>
                    <a:pt x="2366" y="1"/>
                  </a:moveTo>
                  <a:cubicBezTo>
                    <a:pt x="1259" y="1"/>
                    <a:pt x="492" y="1197"/>
                    <a:pt x="1" y="2093"/>
                  </a:cubicBezTo>
                  <a:cubicBezTo>
                    <a:pt x="1" y="2117"/>
                    <a:pt x="17" y="2140"/>
                    <a:pt x="27" y="2140"/>
                  </a:cubicBezTo>
                  <a:cubicBezTo>
                    <a:pt x="31" y="2140"/>
                    <a:pt x="34" y="2136"/>
                    <a:pt x="34" y="2126"/>
                  </a:cubicBezTo>
                  <a:cubicBezTo>
                    <a:pt x="360" y="1638"/>
                    <a:pt x="1290" y="323"/>
                    <a:pt x="2296" y="323"/>
                  </a:cubicBezTo>
                  <a:cubicBezTo>
                    <a:pt x="2320" y="323"/>
                    <a:pt x="2345" y="324"/>
                    <a:pt x="2369" y="325"/>
                  </a:cubicBezTo>
                  <a:cubicBezTo>
                    <a:pt x="3103" y="392"/>
                    <a:pt x="3670" y="892"/>
                    <a:pt x="4004" y="2660"/>
                  </a:cubicBezTo>
                  <a:cubicBezTo>
                    <a:pt x="4838" y="7097"/>
                    <a:pt x="5638" y="16136"/>
                    <a:pt x="5738" y="16703"/>
                  </a:cubicBezTo>
                  <a:cubicBezTo>
                    <a:pt x="5754" y="16862"/>
                    <a:pt x="5815" y="16938"/>
                    <a:pt x="5875" y="16938"/>
                  </a:cubicBezTo>
                  <a:cubicBezTo>
                    <a:pt x="5941" y="16938"/>
                    <a:pt x="6005" y="16845"/>
                    <a:pt x="6005" y="16670"/>
                  </a:cubicBezTo>
                  <a:cubicBezTo>
                    <a:pt x="6005" y="15936"/>
                    <a:pt x="5938" y="15202"/>
                    <a:pt x="5872" y="14469"/>
                  </a:cubicBezTo>
                  <a:cubicBezTo>
                    <a:pt x="5805" y="13735"/>
                    <a:pt x="5738" y="12967"/>
                    <a:pt x="5638" y="12234"/>
                  </a:cubicBezTo>
                  <a:cubicBezTo>
                    <a:pt x="5471" y="10733"/>
                    <a:pt x="5305" y="9265"/>
                    <a:pt x="5104" y="7764"/>
                  </a:cubicBezTo>
                  <a:cubicBezTo>
                    <a:pt x="4904" y="6296"/>
                    <a:pt x="4704" y="4828"/>
                    <a:pt x="4471" y="3361"/>
                  </a:cubicBezTo>
                  <a:cubicBezTo>
                    <a:pt x="4404" y="2660"/>
                    <a:pt x="4237" y="1993"/>
                    <a:pt x="4037" y="1359"/>
                  </a:cubicBezTo>
                  <a:cubicBezTo>
                    <a:pt x="3870" y="792"/>
                    <a:pt x="3470" y="325"/>
                    <a:pt x="2903" y="92"/>
                  </a:cubicBezTo>
                  <a:cubicBezTo>
                    <a:pt x="2716" y="29"/>
                    <a:pt x="2537" y="1"/>
                    <a:pt x="23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1"/>
            <p:cNvSpPr/>
            <p:nvPr/>
          </p:nvSpPr>
          <p:spPr>
            <a:xfrm>
              <a:off x="4558979" y="3461313"/>
              <a:ext cx="210557" cy="262487"/>
            </a:xfrm>
            <a:custGeom>
              <a:rect b="b" l="l" r="r" t="t"/>
              <a:pathLst>
                <a:path extrusionOk="0" h="12020" w="9642">
                  <a:moveTo>
                    <a:pt x="5832" y="1"/>
                  </a:moveTo>
                  <a:cubicBezTo>
                    <a:pt x="5565" y="1"/>
                    <a:pt x="5181" y="175"/>
                    <a:pt x="4637" y="611"/>
                  </a:cubicBezTo>
                  <a:cubicBezTo>
                    <a:pt x="134" y="4214"/>
                    <a:pt x="0" y="12019"/>
                    <a:pt x="0" y="12019"/>
                  </a:cubicBezTo>
                  <a:cubicBezTo>
                    <a:pt x="0" y="12019"/>
                    <a:pt x="8006" y="7383"/>
                    <a:pt x="9007" y="4314"/>
                  </a:cubicBezTo>
                  <a:cubicBezTo>
                    <a:pt x="9641" y="2339"/>
                    <a:pt x="9185" y="1778"/>
                    <a:pt x="8463" y="1778"/>
                  </a:cubicBezTo>
                  <a:cubicBezTo>
                    <a:pt x="7514" y="1778"/>
                    <a:pt x="6105" y="2746"/>
                    <a:pt x="6105" y="2746"/>
                  </a:cubicBezTo>
                  <a:cubicBezTo>
                    <a:pt x="6105" y="2746"/>
                    <a:pt x="6892" y="1"/>
                    <a:pt x="58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1"/>
            <p:cNvSpPr/>
            <p:nvPr/>
          </p:nvSpPr>
          <p:spPr>
            <a:xfrm>
              <a:off x="4569897" y="3510009"/>
              <a:ext cx="157361" cy="192956"/>
            </a:xfrm>
            <a:custGeom>
              <a:rect b="b" l="l" r="r" t="t"/>
              <a:pathLst>
                <a:path extrusionOk="0" h="8836" w="7206">
                  <a:moveTo>
                    <a:pt x="7206" y="2684"/>
                  </a:moveTo>
                  <a:cubicBezTo>
                    <a:pt x="7197" y="2686"/>
                    <a:pt x="7188" y="2687"/>
                    <a:pt x="7179" y="2688"/>
                  </a:cubicBezTo>
                  <a:lnTo>
                    <a:pt x="7179" y="2688"/>
                  </a:lnTo>
                  <a:cubicBezTo>
                    <a:pt x="7182" y="2692"/>
                    <a:pt x="7185" y="2694"/>
                    <a:pt x="7189" y="2694"/>
                  </a:cubicBezTo>
                  <a:cubicBezTo>
                    <a:pt x="7194" y="2694"/>
                    <a:pt x="7199" y="2691"/>
                    <a:pt x="7206" y="2684"/>
                  </a:cubicBezTo>
                  <a:close/>
                  <a:moveTo>
                    <a:pt x="3352" y="1"/>
                  </a:moveTo>
                  <a:cubicBezTo>
                    <a:pt x="3333" y="1"/>
                    <a:pt x="3303" y="16"/>
                    <a:pt x="3303" y="16"/>
                  </a:cubicBezTo>
                  <a:cubicBezTo>
                    <a:pt x="3403" y="416"/>
                    <a:pt x="3503" y="816"/>
                    <a:pt x="3603" y="1216"/>
                  </a:cubicBezTo>
                  <a:cubicBezTo>
                    <a:pt x="3703" y="1583"/>
                    <a:pt x="3837" y="1950"/>
                    <a:pt x="3970" y="2351"/>
                  </a:cubicBezTo>
                  <a:cubicBezTo>
                    <a:pt x="3670" y="2718"/>
                    <a:pt x="3370" y="3118"/>
                    <a:pt x="3136" y="3518"/>
                  </a:cubicBezTo>
                  <a:cubicBezTo>
                    <a:pt x="3003" y="3118"/>
                    <a:pt x="2803" y="2751"/>
                    <a:pt x="2703" y="2351"/>
                  </a:cubicBezTo>
                  <a:cubicBezTo>
                    <a:pt x="2703" y="2339"/>
                    <a:pt x="2695" y="2336"/>
                    <a:pt x="2687" y="2336"/>
                  </a:cubicBezTo>
                  <a:cubicBezTo>
                    <a:pt x="2669" y="2336"/>
                    <a:pt x="2647" y="2351"/>
                    <a:pt x="2669" y="2351"/>
                  </a:cubicBezTo>
                  <a:cubicBezTo>
                    <a:pt x="2803" y="2784"/>
                    <a:pt x="2869" y="3218"/>
                    <a:pt x="3003" y="3685"/>
                  </a:cubicBezTo>
                  <a:cubicBezTo>
                    <a:pt x="2836" y="3952"/>
                    <a:pt x="2636" y="4219"/>
                    <a:pt x="2469" y="4485"/>
                  </a:cubicBezTo>
                  <a:cubicBezTo>
                    <a:pt x="2136" y="4986"/>
                    <a:pt x="1835" y="5486"/>
                    <a:pt x="1535" y="5987"/>
                  </a:cubicBezTo>
                  <a:cubicBezTo>
                    <a:pt x="1502" y="6020"/>
                    <a:pt x="1468" y="6087"/>
                    <a:pt x="1468" y="6120"/>
                  </a:cubicBezTo>
                  <a:cubicBezTo>
                    <a:pt x="968" y="6987"/>
                    <a:pt x="468" y="7888"/>
                    <a:pt x="1" y="8789"/>
                  </a:cubicBezTo>
                  <a:cubicBezTo>
                    <a:pt x="1" y="8812"/>
                    <a:pt x="17" y="8836"/>
                    <a:pt x="39" y="8836"/>
                  </a:cubicBezTo>
                  <a:cubicBezTo>
                    <a:pt x="48" y="8836"/>
                    <a:pt x="58" y="8832"/>
                    <a:pt x="67" y="8822"/>
                  </a:cubicBezTo>
                  <a:cubicBezTo>
                    <a:pt x="534" y="7921"/>
                    <a:pt x="1068" y="7054"/>
                    <a:pt x="1602" y="6220"/>
                  </a:cubicBezTo>
                  <a:cubicBezTo>
                    <a:pt x="1702" y="6187"/>
                    <a:pt x="1769" y="6187"/>
                    <a:pt x="1869" y="6153"/>
                  </a:cubicBezTo>
                  <a:lnTo>
                    <a:pt x="2136" y="6120"/>
                  </a:lnTo>
                  <a:cubicBezTo>
                    <a:pt x="2369" y="6053"/>
                    <a:pt x="2569" y="6020"/>
                    <a:pt x="2769" y="5953"/>
                  </a:cubicBezTo>
                  <a:cubicBezTo>
                    <a:pt x="3203" y="5853"/>
                    <a:pt x="3570" y="5753"/>
                    <a:pt x="4004" y="5686"/>
                  </a:cubicBezTo>
                  <a:cubicBezTo>
                    <a:pt x="4037" y="5686"/>
                    <a:pt x="4004" y="5653"/>
                    <a:pt x="4004" y="5653"/>
                  </a:cubicBezTo>
                  <a:cubicBezTo>
                    <a:pt x="3503" y="5720"/>
                    <a:pt x="3036" y="5786"/>
                    <a:pt x="2536" y="5853"/>
                  </a:cubicBezTo>
                  <a:cubicBezTo>
                    <a:pt x="2302" y="5886"/>
                    <a:pt x="2069" y="5886"/>
                    <a:pt x="1835" y="5953"/>
                  </a:cubicBezTo>
                  <a:lnTo>
                    <a:pt x="1802" y="5953"/>
                  </a:lnTo>
                  <a:cubicBezTo>
                    <a:pt x="2102" y="5520"/>
                    <a:pt x="2369" y="5053"/>
                    <a:pt x="2669" y="4652"/>
                  </a:cubicBezTo>
                  <a:cubicBezTo>
                    <a:pt x="2969" y="4219"/>
                    <a:pt x="3270" y="3818"/>
                    <a:pt x="3570" y="3385"/>
                  </a:cubicBezTo>
                  <a:cubicBezTo>
                    <a:pt x="3837" y="3351"/>
                    <a:pt x="4137" y="3285"/>
                    <a:pt x="4404" y="3218"/>
                  </a:cubicBezTo>
                  <a:lnTo>
                    <a:pt x="5338" y="3051"/>
                  </a:lnTo>
                  <a:cubicBezTo>
                    <a:pt x="5963" y="2920"/>
                    <a:pt x="6555" y="2788"/>
                    <a:pt x="7179" y="2688"/>
                  </a:cubicBezTo>
                  <a:lnTo>
                    <a:pt x="7179" y="2688"/>
                  </a:lnTo>
                  <a:cubicBezTo>
                    <a:pt x="7168" y="2677"/>
                    <a:pt x="7160" y="2651"/>
                    <a:pt x="7139" y="2651"/>
                  </a:cubicBezTo>
                  <a:cubicBezTo>
                    <a:pt x="6505" y="2784"/>
                    <a:pt x="5872" y="2851"/>
                    <a:pt x="5238" y="2951"/>
                  </a:cubicBezTo>
                  <a:cubicBezTo>
                    <a:pt x="4938" y="2984"/>
                    <a:pt x="4637" y="3051"/>
                    <a:pt x="4337" y="3084"/>
                  </a:cubicBezTo>
                  <a:cubicBezTo>
                    <a:pt x="4137" y="3118"/>
                    <a:pt x="3903" y="3118"/>
                    <a:pt x="3703" y="3151"/>
                  </a:cubicBezTo>
                  <a:cubicBezTo>
                    <a:pt x="4304" y="2317"/>
                    <a:pt x="4904" y="1517"/>
                    <a:pt x="5505" y="683"/>
                  </a:cubicBezTo>
                  <a:cubicBezTo>
                    <a:pt x="5505" y="659"/>
                    <a:pt x="5488" y="636"/>
                    <a:pt x="5466" y="636"/>
                  </a:cubicBezTo>
                  <a:cubicBezTo>
                    <a:pt x="5457" y="636"/>
                    <a:pt x="5448" y="640"/>
                    <a:pt x="5438" y="649"/>
                  </a:cubicBezTo>
                  <a:cubicBezTo>
                    <a:pt x="4971" y="1116"/>
                    <a:pt x="4504" y="1650"/>
                    <a:pt x="4104" y="2184"/>
                  </a:cubicBezTo>
                  <a:cubicBezTo>
                    <a:pt x="3970" y="1850"/>
                    <a:pt x="3870" y="1517"/>
                    <a:pt x="3737" y="1183"/>
                  </a:cubicBezTo>
                  <a:cubicBezTo>
                    <a:pt x="3603" y="783"/>
                    <a:pt x="3470" y="416"/>
                    <a:pt x="3370" y="16"/>
                  </a:cubicBezTo>
                  <a:cubicBezTo>
                    <a:pt x="3370" y="4"/>
                    <a:pt x="3362" y="1"/>
                    <a:pt x="33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1"/>
            <p:cNvSpPr/>
            <p:nvPr/>
          </p:nvSpPr>
          <p:spPr>
            <a:xfrm>
              <a:off x="4612873" y="3553727"/>
              <a:ext cx="10220" cy="32451"/>
            </a:xfrm>
            <a:custGeom>
              <a:rect b="b" l="l" r="r" t="t"/>
              <a:pathLst>
                <a:path extrusionOk="0" h="1486" w="468">
                  <a:moveTo>
                    <a:pt x="50" y="0"/>
                  </a:moveTo>
                  <a:cubicBezTo>
                    <a:pt x="30" y="0"/>
                    <a:pt x="1" y="15"/>
                    <a:pt x="1" y="15"/>
                  </a:cubicBezTo>
                  <a:cubicBezTo>
                    <a:pt x="67" y="249"/>
                    <a:pt x="134" y="482"/>
                    <a:pt x="168" y="749"/>
                  </a:cubicBezTo>
                  <a:cubicBezTo>
                    <a:pt x="234" y="982"/>
                    <a:pt x="301" y="1216"/>
                    <a:pt x="368" y="1449"/>
                  </a:cubicBezTo>
                  <a:cubicBezTo>
                    <a:pt x="380" y="1475"/>
                    <a:pt x="398" y="1486"/>
                    <a:pt x="415" y="1486"/>
                  </a:cubicBezTo>
                  <a:cubicBezTo>
                    <a:pt x="442" y="1486"/>
                    <a:pt x="468" y="1457"/>
                    <a:pt x="468" y="1416"/>
                  </a:cubicBezTo>
                  <a:cubicBezTo>
                    <a:pt x="434" y="1316"/>
                    <a:pt x="401" y="1216"/>
                    <a:pt x="368" y="1082"/>
                  </a:cubicBezTo>
                  <a:lnTo>
                    <a:pt x="234" y="749"/>
                  </a:lnTo>
                  <a:cubicBezTo>
                    <a:pt x="168" y="482"/>
                    <a:pt x="101" y="249"/>
                    <a:pt x="67" y="15"/>
                  </a:cubicBezTo>
                  <a:cubicBezTo>
                    <a:pt x="67" y="4"/>
                    <a:pt x="60" y="0"/>
                    <a:pt x="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1"/>
            <p:cNvSpPr/>
            <p:nvPr/>
          </p:nvSpPr>
          <p:spPr>
            <a:xfrm>
              <a:off x="4695198" y="3546040"/>
              <a:ext cx="49265" cy="5831"/>
            </a:xfrm>
            <a:custGeom>
              <a:rect b="b" l="l" r="r" t="t"/>
              <a:pathLst>
                <a:path extrusionOk="0" h="267" w="2256">
                  <a:moveTo>
                    <a:pt x="2202" y="0"/>
                  </a:moveTo>
                  <a:cubicBezTo>
                    <a:pt x="1868" y="33"/>
                    <a:pt x="1468" y="67"/>
                    <a:pt x="1101" y="100"/>
                  </a:cubicBezTo>
                  <a:cubicBezTo>
                    <a:pt x="734" y="134"/>
                    <a:pt x="367" y="167"/>
                    <a:pt x="0" y="234"/>
                  </a:cubicBezTo>
                  <a:cubicBezTo>
                    <a:pt x="0" y="234"/>
                    <a:pt x="0" y="267"/>
                    <a:pt x="0" y="267"/>
                  </a:cubicBezTo>
                  <a:cubicBezTo>
                    <a:pt x="400" y="234"/>
                    <a:pt x="734" y="200"/>
                    <a:pt x="1134" y="167"/>
                  </a:cubicBezTo>
                  <a:cubicBezTo>
                    <a:pt x="1501" y="134"/>
                    <a:pt x="1835" y="67"/>
                    <a:pt x="2235" y="33"/>
                  </a:cubicBezTo>
                  <a:cubicBezTo>
                    <a:pt x="2242" y="40"/>
                    <a:pt x="2246" y="43"/>
                    <a:pt x="2248" y="43"/>
                  </a:cubicBezTo>
                  <a:cubicBezTo>
                    <a:pt x="2255" y="43"/>
                    <a:pt x="2228" y="0"/>
                    <a:pt x="22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1"/>
            <p:cNvSpPr/>
            <p:nvPr/>
          </p:nvSpPr>
          <p:spPr>
            <a:xfrm>
              <a:off x="4633268" y="3172082"/>
              <a:ext cx="319810" cy="725813"/>
            </a:xfrm>
            <a:custGeom>
              <a:rect b="b" l="l" r="r" t="t"/>
              <a:pathLst>
                <a:path extrusionOk="0" h="33237" w="14645">
                  <a:moveTo>
                    <a:pt x="7641" y="0"/>
                  </a:moveTo>
                  <a:cubicBezTo>
                    <a:pt x="7541" y="0"/>
                    <a:pt x="7440" y="4"/>
                    <a:pt x="7339" y="13"/>
                  </a:cubicBezTo>
                  <a:cubicBezTo>
                    <a:pt x="5972" y="213"/>
                    <a:pt x="4838" y="1080"/>
                    <a:pt x="3870" y="2048"/>
                  </a:cubicBezTo>
                  <a:cubicBezTo>
                    <a:pt x="2769" y="3115"/>
                    <a:pt x="1769" y="4283"/>
                    <a:pt x="768" y="5417"/>
                  </a:cubicBezTo>
                  <a:cubicBezTo>
                    <a:pt x="501" y="5717"/>
                    <a:pt x="268" y="5984"/>
                    <a:pt x="1" y="6284"/>
                  </a:cubicBezTo>
                  <a:cubicBezTo>
                    <a:pt x="1" y="6308"/>
                    <a:pt x="1" y="6331"/>
                    <a:pt x="24" y="6331"/>
                  </a:cubicBezTo>
                  <a:cubicBezTo>
                    <a:pt x="34" y="6331"/>
                    <a:pt x="48" y="6327"/>
                    <a:pt x="67" y="6317"/>
                  </a:cubicBezTo>
                  <a:cubicBezTo>
                    <a:pt x="1035" y="5183"/>
                    <a:pt x="2069" y="4082"/>
                    <a:pt x="3136" y="3048"/>
                  </a:cubicBezTo>
                  <a:cubicBezTo>
                    <a:pt x="4137" y="2081"/>
                    <a:pt x="5138" y="1014"/>
                    <a:pt x="6505" y="613"/>
                  </a:cubicBezTo>
                  <a:cubicBezTo>
                    <a:pt x="6865" y="500"/>
                    <a:pt x="7247" y="440"/>
                    <a:pt x="7625" y="440"/>
                  </a:cubicBezTo>
                  <a:cubicBezTo>
                    <a:pt x="7913" y="440"/>
                    <a:pt x="8199" y="474"/>
                    <a:pt x="8473" y="547"/>
                  </a:cubicBezTo>
                  <a:cubicBezTo>
                    <a:pt x="9007" y="713"/>
                    <a:pt x="9441" y="1014"/>
                    <a:pt x="9808" y="1380"/>
                  </a:cubicBezTo>
                  <a:cubicBezTo>
                    <a:pt x="10575" y="2248"/>
                    <a:pt x="11075" y="3249"/>
                    <a:pt x="11342" y="4349"/>
                  </a:cubicBezTo>
                  <a:cubicBezTo>
                    <a:pt x="12176" y="7251"/>
                    <a:pt x="12510" y="10320"/>
                    <a:pt x="12810" y="13356"/>
                  </a:cubicBezTo>
                  <a:cubicBezTo>
                    <a:pt x="13143" y="16391"/>
                    <a:pt x="13377" y="19493"/>
                    <a:pt x="13510" y="22596"/>
                  </a:cubicBezTo>
                  <a:cubicBezTo>
                    <a:pt x="13677" y="25665"/>
                    <a:pt x="13777" y="28800"/>
                    <a:pt x="14077" y="31902"/>
                  </a:cubicBezTo>
                  <a:cubicBezTo>
                    <a:pt x="14144" y="32269"/>
                    <a:pt x="14178" y="32670"/>
                    <a:pt x="14211" y="33036"/>
                  </a:cubicBezTo>
                  <a:cubicBezTo>
                    <a:pt x="14228" y="33170"/>
                    <a:pt x="14336" y="33237"/>
                    <a:pt x="14440" y="33237"/>
                  </a:cubicBezTo>
                  <a:cubicBezTo>
                    <a:pt x="14544" y="33237"/>
                    <a:pt x="14645" y="33170"/>
                    <a:pt x="14645" y="33036"/>
                  </a:cubicBezTo>
                  <a:cubicBezTo>
                    <a:pt x="14378" y="29868"/>
                    <a:pt x="14244" y="26665"/>
                    <a:pt x="14111" y="23463"/>
                  </a:cubicBezTo>
                  <a:cubicBezTo>
                    <a:pt x="13944" y="20261"/>
                    <a:pt x="13744" y="17092"/>
                    <a:pt x="13444" y="13923"/>
                  </a:cubicBezTo>
                  <a:cubicBezTo>
                    <a:pt x="13277" y="12355"/>
                    <a:pt x="13077" y="10754"/>
                    <a:pt x="12877" y="9186"/>
                  </a:cubicBezTo>
                  <a:cubicBezTo>
                    <a:pt x="12676" y="7652"/>
                    <a:pt x="12376" y="6117"/>
                    <a:pt x="11943" y="4616"/>
                  </a:cubicBezTo>
                  <a:cubicBezTo>
                    <a:pt x="11676" y="3449"/>
                    <a:pt x="11142" y="2348"/>
                    <a:pt x="10442" y="1380"/>
                  </a:cubicBezTo>
                  <a:cubicBezTo>
                    <a:pt x="9769" y="495"/>
                    <a:pt x="8734" y="0"/>
                    <a:pt x="7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1"/>
            <p:cNvSpPr/>
            <p:nvPr/>
          </p:nvSpPr>
          <p:spPr>
            <a:xfrm>
              <a:off x="4457000" y="3125110"/>
              <a:ext cx="397574" cy="410021"/>
            </a:xfrm>
            <a:custGeom>
              <a:rect b="b" l="l" r="r" t="t"/>
              <a:pathLst>
                <a:path extrusionOk="0" h="18776" w="18206">
                  <a:moveTo>
                    <a:pt x="11001" y="0"/>
                  </a:moveTo>
                  <a:cubicBezTo>
                    <a:pt x="8433" y="0"/>
                    <a:pt x="1976" y="7737"/>
                    <a:pt x="0" y="18776"/>
                  </a:cubicBezTo>
                  <a:cubicBezTo>
                    <a:pt x="0" y="18776"/>
                    <a:pt x="11609" y="13639"/>
                    <a:pt x="15545" y="8535"/>
                  </a:cubicBezTo>
                  <a:cubicBezTo>
                    <a:pt x="18205" y="5063"/>
                    <a:pt x="17025" y="3419"/>
                    <a:pt x="14982" y="3419"/>
                  </a:cubicBezTo>
                  <a:cubicBezTo>
                    <a:pt x="14002" y="3419"/>
                    <a:pt x="12824" y="3797"/>
                    <a:pt x="11775" y="4532"/>
                  </a:cubicBezTo>
                  <a:cubicBezTo>
                    <a:pt x="11775" y="4532"/>
                    <a:pt x="13577" y="1163"/>
                    <a:pt x="11442" y="96"/>
                  </a:cubicBezTo>
                  <a:cubicBezTo>
                    <a:pt x="11312" y="32"/>
                    <a:pt x="11164" y="0"/>
                    <a:pt x="110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1"/>
            <p:cNvSpPr/>
            <p:nvPr/>
          </p:nvSpPr>
          <p:spPr>
            <a:xfrm>
              <a:off x="4497049" y="3210406"/>
              <a:ext cx="254975" cy="274039"/>
            </a:xfrm>
            <a:custGeom>
              <a:rect b="b" l="l" r="r" t="t"/>
              <a:pathLst>
                <a:path extrusionOk="0" h="12549" w="11676">
                  <a:moveTo>
                    <a:pt x="6051" y="1"/>
                  </a:moveTo>
                  <a:cubicBezTo>
                    <a:pt x="6039" y="1"/>
                    <a:pt x="6022" y="9"/>
                    <a:pt x="6005" y="26"/>
                  </a:cubicBezTo>
                  <a:cubicBezTo>
                    <a:pt x="5972" y="926"/>
                    <a:pt x="5872" y="1827"/>
                    <a:pt x="5805" y="2728"/>
                  </a:cubicBezTo>
                  <a:cubicBezTo>
                    <a:pt x="5805" y="3161"/>
                    <a:pt x="5805" y="3595"/>
                    <a:pt x="5772" y="4062"/>
                  </a:cubicBezTo>
                  <a:lnTo>
                    <a:pt x="5772" y="4729"/>
                  </a:lnTo>
                  <a:lnTo>
                    <a:pt x="5772" y="5129"/>
                  </a:lnTo>
                  <a:cubicBezTo>
                    <a:pt x="5705" y="5196"/>
                    <a:pt x="5638" y="5296"/>
                    <a:pt x="5538" y="5363"/>
                  </a:cubicBezTo>
                  <a:cubicBezTo>
                    <a:pt x="4504" y="6564"/>
                    <a:pt x="3503" y="7798"/>
                    <a:pt x="2569" y="9032"/>
                  </a:cubicBezTo>
                  <a:lnTo>
                    <a:pt x="2569" y="8832"/>
                  </a:lnTo>
                  <a:cubicBezTo>
                    <a:pt x="2569" y="8699"/>
                    <a:pt x="2536" y="8565"/>
                    <a:pt x="2503" y="8432"/>
                  </a:cubicBezTo>
                  <a:cubicBezTo>
                    <a:pt x="2469" y="8132"/>
                    <a:pt x="2436" y="7831"/>
                    <a:pt x="2403" y="7531"/>
                  </a:cubicBezTo>
                  <a:cubicBezTo>
                    <a:pt x="2336" y="7231"/>
                    <a:pt x="2303" y="6964"/>
                    <a:pt x="2269" y="6697"/>
                  </a:cubicBezTo>
                  <a:cubicBezTo>
                    <a:pt x="2203" y="6430"/>
                    <a:pt x="2136" y="6063"/>
                    <a:pt x="2102" y="5730"/>
                  </a:cubicBezTo>
                  <a:cubicBezTo>
                    <a:pt x="2102" y="5713"/>
                    <a:pt x="2086" y="5705"/>
                    <a:pt x="2069" y="5705"/>
                  </a:cubicBezTo>
                  <a:cubicBezTo>
                    <a:pt x="2052" y="5705"/>
                    <a:pt x="2036" y="5713"/>
                    <a:pt x="2036" y="5730"/>
                  </a:cubicBezTo>
                  <a:cubicBezTo>
                    <a:pt x="2102" y="6063"/>
                    <a:pt x="2136" y="6364"/>
                    <a:pt x="2169" y="6697"/>
                  </a:cubicBezTo>
                  <a:cubicBezTo>
                    <a:pt x="2203" y="6997"/>
                    <a:pt x="2203" y="7264"/>
                    <a:pt x="2236" y="7565"/>
                  </a:cubicBezTo>
                  <a:cubicBezTo>
                    <a:pt x="2269" y="7831"/>
                    <a:pt x="2303" y="8132"/>
                    <a:pt x="2303" y="8432"/>
                  </a:cubicBezTo>
                  <a:cubicBezTo>
                    <a:pt x="2303" y="8565"/>
                    <a:pt x="2336" y="8699"/>
                    <a:pt x="2369" y="8832"/>
                  </a:cubicBezTo>
                  <a:lnTo>
                    <a:pt x="2403" y="9032"/>
                  </a:lnTo>
                  <a:cubicBezTo>
                    <a:pt x="2403" y="9099"/>
                    <a:pt x="2403" y="9166"/>
                    <a:pt x="2436" y="9199"/>
                  </a:cubicBezTo>
                  <a:lnTo>
                    <a:pt x="1936" y="9866"/>
                  </a:lnTo>
                  <a:cubicBezTo>
                    <a:pt x="1302" y="10733"/>
                    <a:pt x="635" y="11601"/>
                    <a:pt x="1" y="12501"/>
                  </a:cubicBezTo>
                  <a:cubicBezTo>
                    <a:pt x="1" y="12525"/>
                    <a:pt x="1" y="12549"/>
                    <a:pt x="13" y="12549"/>
                  </a:cubicBezTo>
                  <a:cubicBezTo>
                    <a:pt x="18" y="12549"/>
                    <a:pt x="25" y="12545"/>
                    <a:pt x="34" y="12535"/>
                  </a:cubicBezTo>
                  <a:cubicBezTo>
                    <a:pt x="635" y="11734"/>
                    <a:pt x="1302" y="10934"/>
                    <a:pt x="1902" y="10166"/>
                  </a:cubicBezTo>
                  <a:cubicBezTo>
                    <a:pt x="2403" y="10166"/>
                    <a:pt x="2870" y="10166"/>
                    <a:pt x="3370" y="10133"/>
                  </a:cubicBezTo>
                  <a:lnTo>
                    <a:pt x="4871" y="10133"/>
                  </a:lnTo>
                  <a:cubicBezTo>
                    <a:pt x="4904" y="10133"/>
                    <a:pt x="4904" y="10100"/>
                    <a:pt x="4871" y="10100"/>
                  </a:cubicBezTo>
                  <a:lnTo>
                    <a:pt x="1969" y="10100"/>
                  </a:lnTo>
                  <a:cubicBezTo>
                    <a:pt x="2536" y="9433"/>
                    <a:pt x="3103" y="8765"/>
                    <a:pt x="3670" y="8065"/>
                  </a:cubicBezTo>
                  <a:lnTo>
                    <a:pt x="4304" y="7331"/>
                  </a:lnTo>
                  <a:cubicBezTo>
                    <a:pt x="4404" y="7348"/>
                    <a:pt x="4496" y="7356"/>
                    <a:pt x="4588" y="7356"/>
                  </a:cubicBezTo>
                  <a:cubicBezTo>
                    <a:pt x="4679" y="7356"/>
                    <a:pt x="4771" y="7348"/>
                    <a:pt x="4871" y="7331"/>
                  </a:cubicBezTo>
                  <a:lnTo>
                    <a:pt x="6839" y="7331"/>
                  </a:lnTo>
                  <a:cubicBezTo>
                    <a:pt x="7740" y="7331"/>
                    <a:pt x="8640" y="7298"/>
                    <a:pt x="9508" y="7298"/>
                  </a:cubicBezTo>
                  <a:cubicBezTo>
                    <a:pt x="9541" y="7264"/>
                    <a:pt x="9541" y="7231"/>
                    <a:pt x="9508" y="7231"/>
                  </a:cubicBezTo>
                  <a:cubicBezTo>
                    <a:pt x="8640" y="7231"/>
                    <a:pt x="7740" y="7198"/>
                    <a:pt x="6839" y="7164"/>
                  </a:cubicBezTo>
                  <a:lnTo>
                    <a:pt x="5572" y="7131"/>
                  </a:lnTo>
                  <a:lnTo>
                    <a:pt x="4437" y="7131"/>
                  </a:lnTo>
                  <a:lnTo>
                    <a:pt x="5905" y="5396"/>
                  </a:lnTo>
                  <a:cubicBezTo>
                    <a:pt x="5905" y="5396"/>
                    <a:pt x="5939" y="5396"/>
                    <a:pt x="5939" y="5363"/>
                  </a:cubicBezTo>
                  <a:cubicBezTo>
                    <a:pt x="6406" y="4796"/>
                    <a:pt x="6873" y="4229"/>
                    <a:pt x="7373" y="3695"/>
                  </a:cubicBezTo>
                  <a:lnTo>
                    <a:pt x="7573" y="3462"/>
                  </a:lnTo>
                  <a:cubicBezTo>
                    <a:pt x="7922" y="3479"/>
                    <a:pt x="8273" y="3485"/>
                    <a:pt x="8626" y="3485"/>
                  </a:cubicBezTo>
                  <a:cubicBezTo>
                    <a:pt x="9418" y="3485"/>
                    <a:pt x="10215" y="3455"/>
                    <a:pt x="11005" y="3455"/>
                  </a:cubicBezTo>
                  <a:cubicBezTo>
                    <a:pt x="11207" y="3455"/>
                    <a:pt x="11408" y="3457"/>
                    <a:pt x="11609" y="3462"/>
                  </a:cubicBezTo>
                  <a:cubicBezTo>
                    <a:pt x="11676" y="3428"/>
                    <a:pt x="11676" y="3362"/>
                    <a:pt x="11643" y="3362"/>
                  </a:cubicBezTo>
                  <a:cubicBezTo>
                    <a:pt x="10528" y="3362"/>
                    <a:pt x="9412" y="3288"/>
                    <a:pt x="8297" y="3288"/>
                  </a:cubicBezTo>
                  <a:cubicBezTo>
                    <a:pt x="8111" y="3288"/>
                    <a:pt x="7926" y="3290"/>
                    <a:pt x="7740" y="3295"/>
                  </a:cubicBezTo>
                  <a:lnTo>
                    <a:pt x="8474" y="2461"/>
                  </a:lnTo>
                  <a:cubicBezTo>
                    <a:pt x="8841" y="2061"/>
                    <a:pt x="9174" y="1660"/>
                    <a:pt x="9508" y="1260"/>
                  </a:cubicBezTo>
                  <a:cubicBezTo>
                    <a:pt x="9508" y="1236"/>
                    <a:pt x="9508" y="1213"/>
                    <a:pt x="9484" y="1213"/>
                  </a:cubicBezTo>
                  <a:cubicBezTo>
                    <a:pt x="9474" y="1213"/>
                    <a:pt x="9461" y="1217"/>
                    <a:pt x="9441" y="1227"/>
                  </a:cubicBezTo>
                  <a:cubicBezTo>
                    <a:pt x="9074" y="1527"/>
                    <a:pt x="8774" y="1860"/>
                    <a:pt x="8474" y="2194"/>
                  </a:cubicBezTo>
                  <a:cubicBezTo>
                    <a:pt x="8140" y="2561"/>
                    <a:pt x="7807" y="2895"/>
                    <a:pt x="7473" y="3261"/>
                  </a:cubicBezTo>
                  <a:cubicBezTo>
                    <a:pt x="6973" y="3795"/>
                    <a:pt x="6506" y="4329"/>
                    <a:pt x="6005" y="4896"/>
                  </a:cubicBezTo>
                  <a:lnTo>
                    <a:pt x="6005" y="4729"/>
                  </a:lnTo>
                  <a:lnTo>
                    <a:pt x="6005" y="4029"/>
                  </a:lnTo>
                  <a:lnTo>
                    <a:pt x="6005" y="2728"/>
                  </a:lnTo>
                  <a:cubicBezTo>
                    <a:pt x="6005" y="1827"/>
                    <a:pt x="6005" y="926"/>
                    <a:pt x="6072" y="26"/>
                  </a:cubicBezTo>
                  <a:cubicBezTo>
                    <a:pt x="6072" y="9"/>
                    <a:pt x="6064" y="1"/>
                    <a:pt x="6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1"/>
            <p:cNvSpPr/>
            <p:nvPr/>
          </p:nvSpPr>
          <p:spPr>
            <a:xfrm>
              <a:off x="4667509" y="3332780"/>
              <a:ext cx="53917" cy="2752"/>
            </a:xfrm>
            <a:custGeom>
              <a:rect b="b" l="l" r="r" t="t"/>
              <a:pathLst>
                <a:path extrusionOk="0" h="126" w="2469">
                  <a:moveTo>
                    <a:pt x="297" y="1"/>
                  </a:moveTo>
                  <a:cubicBezTo>
                    <a:pt x="201" y="1"/>
                    <a:pt x="101" y="9"/>
                    <a:pt x="1" y="26"/>
                  </a:cubicBezTo>
                  <a:lnTo>
                    <a:pt x="1" y="93"/>
                  </a:lnTo>
                  <a:cubicBezTo>
                    <a:pt x="201" y="126"/>
                    <a:pt x="401" y="126"/>
                    <a:pt x="568" y="126"/>
                  </a:cubicBezTo>
                  <a:lnTo>
                    <a:pt x="2469" y="126"/>
                  </a:lnTo>
                  <a:cubicBezTo>
                    <a:pt x="2469" y="93"/>
                    <a:pt x="2469" y="93"/>
                    <a:pt x="2469" y="93"/>
                  </a:cubicBezTo>
                  <a:lnTo>
                    <a:pt x="1201" y="59"/>
                  </a:lnTo>
                  <a:lnTo>
                    <a:pt x="568" y="26"/>
                  </a:lnTo>
                  <a:cubicBezTo>
                    <a:pt x="484" y="9"/>
                    <a:pt x="392" y="1"/>
                    <a:pt x="2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1"/>
            <p:cNvSpPr/>
            <p:nvPr/>
          </p:nvSpPr>
          <p:spPr>
            <a:xfrm>
              <a:off x="4558236" y="3301684"/>
              <a:ext cx="7316" cy="43151"/>
            </a:xfrm>
            <a:custGeom>
              <a:rect b="b" l="l" r="r" t="t"/>
              <a:pathLst>
                <a:path extrusionOk="0" h="1976" w="335">
                  <a:moveTo>
                    <a:pt x="50" y="1"/>
                  </a:moveTo>
                  <a:cubicBezTo>
                    <a:pt x="31" y="1"/>
                    <a:pt x="1" y="15"/>
                    <a:pt x="1" y="15"/>
                  </a:cubicBezTo>
                  <a:cubicBezTo>
                    <a:pt x="34" y="349"/>
                    <a:pt x="68" y="649"/>
                    <a:pt x="101" y="983"/>
                  </a:cubicBezTo>
                  <a:cubicBezTo>
                    <a:pt x="101" y="1150"/>
                    <a:pt x="134" y="1316"/>
                    <a:pt x="134" y="1483"/>
                  </a:cubicBezTo>
                  <a:cubicBezTo>
                    <a:pt x="134" y="1617"/>
                    <a:pt x="168" y="1783"/>
                    <a:pt x="201" y="1950"/>
                  </a:cubicBezTo>
                  <a:cubicBezTo>
                    <a:pt x="218" y="1967"/>
                    <a:pt x="243" y="1975"/>
                    <a:pt x="268" y="1975"/>
                  </a:cubicBezTo>
                  <a:cubicBezTo>
                    <a:pt x="293" y="1975"/>
                    <a:pt x="318" y="1967"/>
                    <a:pt x="335" y="1950"/>
                  </a:cubicBezTo>
                  <a:cubicBezTo>
                    <a:pt x="335" y="1850"/>
                    <a:pt x="335" y="1783"/>
                    <a:pt x="335" y="1683"/>
                  </a:cubicBezTo>
                  <a:lnTo>
                    <a:pt x="301" y="1450"/>
                  </a:lnTo>
                  <a:cubicBezTo>
                    <a:pt x="301" y="1283"/>
                    <a:pt x="234" y="1116"/>
                    <a:pt x="201" y="949"/>
                  </a:cubicBezTo>
                  <a:cubicBezTo>
                    <a:pt x="168" y="649"/>
                    <a:pt x="101" y="316"/>
                    <a:pt x="68" y="15"/>
                  </a:cubicBezTo>
                  <a:cubicBezTo>
                    <a:pt x="68" y="4"/>
                    <a:pt x="60" y="1"/>
                    <a:pt x="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1"/>
            <p:cNvSpPr/>
            <p:nvPr/>
          </p:nvSpPr>
          <p:spPr>
            <a:xfrm>
              <a:off x="4837969" y="3092158"/>
              <a:ext cx="101260" cy="684082"/>
            </a:xfrm>
            <a:custGeom>
              <a:rect b="b" l="l" r="r" t="t"/>
              <a:pathLst>
                <a:path extrusionOk="0" h="31326" w="4637">
                  <a:moveTo>
                    <a:pt x="2733" y="0"/>
                  </a:moveTo>
                  <a:cubicBezTo>
                    <a:pt x="2701" y="0"/>
                    <a:pt x="2668" y="1"/>
                    <a:pt x="2635" y="4"/>
                  </a:cubicBezTo>
                  <a:cubicBezTo>
                    <a:pt x="1768" y="37"/>
                    <a:pt x="1368" y="938"/>
                    <a:pt x="1201" y="1671"/>
                  </a:cubicBezTo>
                  <a:cubicBezTo>
                    <a:pt x="634" y="3906"/>
                    <a:pt x="601" y="6241"/>
                    <a:pt x="467" y="8543"/>
                  </a:cubicBezTo>
                  <a:cubicBezTo>
                    <a:pt x="234" y="13380"/>
                    <a:pt x="33" y="18250"/>
                    <a:pt x="0" y="23087"/>
                  </a:cubicBezTo>
                  <a:lnTo>
                    <a:pt x="0" y="27123"/>
                  </a:lnTo>
                  <a:cubicBezTo>
                    <a:pt x="0" y="28491"/>
                    <a:pt x="0" y="29858"/>
                    <a:pt x="100" y="31226"/>
                  </a:cubicBezTo>
                  <a:cubicBezTo>
                    <a:pt x="100" y="31293"/>
                    <a:pt x="150" y="31326"/>
                    <a:pt x="200" y="31326"/>
                  </a:cubicBezTo>
                  <a:cubicBezTo>
                    <a:pt x="250" y="31326"/>
                    <a:pt x="300" y="31293"/>
                    <a:pt x="300" y="31226"/>
                  </a:cubicBezTo>
                  <a:cubicBezTo>
                    <a:pt x="300" y="30058"/>
                    <a:pt x="267" y="28891"/>
                    <a:pt x="267" y="27723"/>
                  </a:cubicBezTo>
                  <a:cubicBezTo>
                    <a:pt x="267" y="26556"/>
                    <a:pt x="267" y="25422"/>
                    <a:pt x="267" y="24288"/>
                  </a:cubicBezTo>
                  <a:cubicBezTo>
                    <a:pt x="300" y="21953"/>
                    <a:pt x="367" y="19651"/>
                    <a:pt x="467" y="17349"/>
                  </a:cubicBezTo>
                  <a:cubicBezTo>
                    <a:pt x="534" y="15048"/>
                    <a:pt x="634" y="12746"/>
                    <a:pt x="734" y="10444"/>
                  </a:cubicBezTo>
                  <a:cubicBezTo>
                    <a:pt x="801" y="9277"/>
                    <a:pt x="834" y="8143"/>
                    <a:pt x="901" y="6975"/>
                  </a:cubicBezTo>
                  <a:cubicBezTo>
                    <a:pt x="934" y="5841"/>
                    <a:pt x="1001" y="4740"/>
                    <a:pt x="1101" y="3639"/>
                  </a:cubicBezTo>
                  <a:cubicBezTo>
                    <a:pt x="1201" y="3039"/>
                    <a:pt x="1268" y="2405"/>
                    <a:pt x="1401" y="1805"/>
                  </a:cubicBezTo>
                  <a:cubicBezTo>
                    <a:pt x="1468" y="1338"/>
                    <a:pt x="1668" y="904"/>
                    <a:pt x="1935" y="537"/>
                  </a:cubicBezTo>
                  <a:cubicBezTo>
                    <a:pt x="2153" y="319"/>
                    <a:pt x="2451" y="210"/>
                    <a:pt x="2752" y="210"/>
                  </a:cubicBezTo>
                  <a:cubicBezTo>
                    <a:pt x="3003" y="210"/>
                    <a:pt x="3257" y="286"/>
                    <a:pt x="3469" y="437"/>
                  </a:cubicBezTo>
                  <a:cubicBezTo>
                    <a:pt x="3936" y="771"/>
                    <a:pt x="4303" y="1238"/>
                    <a:pt x="4537" y="1771"/>
                  </a:cubicBezTo>
                  <a:cubicBezTo>
                    <a:pt x="4570" y="1771"/>
                    <a:pt x="4637" y="1738"/>
                    <a:pt x="4603" y="1738"/>
                  </a:cubicBezTo>
                  <a:cubicBezTo>
                    <a:pt x="4216" y="963"/>
                    <a:pt x="3703" y="0"/>
                    <a:pt x="27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1"/>
            <p:cNvSpPr/>
            <p:nvPr/>
          </p:nvSpPr>
          <p:spPr>
            <a:xfrm>
              <a:off x="4879262" y="3079471"/>
              <a:ext cx="146661" cy="183238"/>
            </a:xfrm>
            <a:custGeom>
              <a:rect b="b" l="l" r="r" t="t"/>
              <a:pathLst>
                <a:path extrusionOk="0" h="8391" w="6716">
                  <a:moveTo>
                    <a:pt x="2660" y="1"/>
                  </a:moveTo>
                  <a:cubicBezTo>
                    <a:pt x="1909" y="1"/>
                    <a:pt x="2446" y="1952"/>
                    <a:pt x="2446" y="1952"/>
                  </a:cubicBezTo>
                  <a:cubicBezTo>
                    <a:pt x="2446" y="1952"/>
                    <a:pt x="1454" y="1255"/>
                    <a:pt x="798" y="1255"/>
                  </a:cubicBezTo>
                  <a:cubicBezTo>
                    <a:pt x="305" y="1255"/>
                    <a:pt x="1" y="1647"/>
                    <a:pt x="444" y="3020"/>
                  </a:cubicBezTo>
                  <a:cubicBezTo>
                    <a:pt x="1145" y="5154"/>
                    <a:pt x="6715" y="8390"/>
                    <a:pt x="6715" y="8390"/>
                  </a:cubicBezTo>
                  <a:cubicBezTo>
                    <a:pt x="6715" y="8390"/>
                    <a:pt x="6615" y="2920"/>
                    <a:pt x="3480" y="418"/>
                  </a:cubicBezTo>
                  <a:cubicBezTo>
                    <a:pt x="3109" y="120"/>
                    <a:pt x="2845" y="1"/>
                    <a:pt x="26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1"/>
            <p:cNvSpPr/>
            <p:nvPr/>
          </p:nvSpPr>
          <p:spPr>
            <a:xfrm>
              <a:off x="4914442" y="3126879"/>
              <a:ext cx="105650" cy="119801"/>
            </a:xfrm>
            <a:custGeom>
              <a:rect b="b" l="l" r="r" t="t"/>
              <a:pathLst>
                <a:path extrusionOk="0" h="5486" w="4838">
                  <a:moveTo>
                    <a:pt x="1028" y="1"/>
                  </a:moveTo>
                  <a:cubicBezTo>
                    <a:pt x="1018" y="1"/>
                    <a:pt x="1001" y="24"/>
                    <a:pt x="1001" y="48"/>
                  </a:cubicBezTo>
                  <a:cubicBezTo>
                    <a:pt x="1368" y="515"/>
                    <a:pt x="1702" y="982"/>
                    <a:pt x="2035" y="1449"/>
                  </a:cubicBezTo>
                  <a:cubicBezTo>
                    <a:pt x="1402" y="1282"/>
                    <a:pt x="734" y="1182"/>
                    <a:pt x="67" y="1115"/>
                  </a:cubicBezTo>
                  <a:cubicBezTo>
                    <a:pt x="34" y="1115"/>
                    <a:pt x="1" y="1149"/>
                    <a:pt x="67" y="1149"/>
                  </a:cubicBezTo>
                  <a:cubicBezTo>
                    <a:pt x="768" y="1249"/>
                    <a:pt x="1468" y="1449"/>
                    <a:pt x="2135" y="1582"/>
                  </a:cubicBezTo>
                  <a:cubicBezTo>
                    <a:pt x="2402" y="1949"/>
                    <a:pt x="2669" y="2350"/>
                    <a:pt x="2936" y="2717"/>
                  </a:cubicBezTo>
                  <a:lnTo>
                    <a:pt x="3236" y="3184"/>
                  </a:lnTo>
                  <a:lnTo>
                    <a:pt x="3003" y="3150"/>
                  </a:lnTo>
                  <a:lnTo>
                    <a:pt x="2536" y="3117"/>
                  </a:lnTo>
                  <a:cubicBezTo>
                    <a:pt x="2202" y="3084"/>
                    <a:pt x="1902" y="3084"/>
                    <a:pt x="1568" y="3050"/>
                  </a:cubicBezTo>
                  <a:cubicBezTo>
                    <a:pt x="1535" y="3050"/>
                    <a:pt x="1535" y="3117"/>
                    <a:pt x="1568" y="3117"/>
                  </a:cubicBezTo>
                  <a:cubicBezTo>
                    <a:pt x="1902" y="3117"/>
                    <a:pt x="2202" y="3150"/>
                    <a:pt x="2502" y="3184"/>
                  </a:cubicBezTo>
                  <a:lnTo>
                    <a:pt x="3003" y="3250"/>
                  </a:lnTo>
                  <a:lnTo>
                    <a:pt x="3303" y="3250"/>
                  </a:lnTo>
                  <a:lnTo>
                    <a:pt x="3837" y="4051"/>
                  </a:lnTo>
                  <a:cubicBezTo>
                    <a:pt x="4137" y="4518"/>
                    <a:pt x="4437" y="5018"/>
                    <a:pt x="4771" y="5485"/>
                  </a:cubicBezTo>
                  <a:cubicBezTo>
                    <a:pt x="4771" y="5485"/>
                    <a:pt x="4837" y="5485"/>
                    <a:pt x="4804" y="5452"/>
                  </a:cubicBezTo>
                  <a:cubicBezTo>
                    <a:pt x="4537" y="4952"/>
                    <a:pt x="4237" y="4451"/>
                    <a:pt x="3937" y="3984"/>
                  </a:cubicBezTo>
                  <a:cubicBezTo>
                    <a:pt x="3870" y="3917"/>
                    <a:pt x="3837" y="3817"/>
                    <a:pt x="3770" y="3751"/>
                  </a:cubicBezTo>
                  <a:cubicBezTo>
                    <a:pt x="3770" y="3651"/>
                    <a:pt x="3770" y="3584"/>
                    <a:pt x="3770" y="3484"/>
                  </a:cubicBezTo>
                  <a:lnTo>
                    <a:pt x="3770" y="3084"/>
                  </a:lnTo>
                  <a:cubicBezTo>
                    <a:pt x="3770" y="2850"/>
                    <a:pt x="3770" y="2583"/>
                    <a:pt x="3803" y="2316"/>
                  </a:cubicBezTo>
                  <a:cubicBezTo>
                    <a:pt x="3803" y="2300"/>
                    <a:pt x="3787" y="2291"/>
                    <a:pt x="3770" y="2291"/>
                  </a:cubicBezTo>
                  <a:cubicBezTo>
                    <a:pt x="3753" y="2291"/>
                    <a:pt x="3737" y="2300"/>
                    <a:pt x="3737" y="2316"/>
                  </a:cubicBezTo>
                  <a:cubicBezTo>
                    <a:pt x="3737" y="2583"/>
                    <a:pt x="3737" y="2817"/>
                    <a:pt x="3737" y="3084"/>
                  </a:cubicBezTo>
                  <a:lnTo>
                    <a:pt x="3737" y="3450"/>
                  </a:lnTo>
                  <a:lnTo>
                    <a:pt x="3737" y="3617"/>
                  </a:lnTo>
                  <a:cubicBezTo>
                    <a:pt x="3503" y="3284"/>
                    <a:pt x="3270" y="2917"/>
                    <a:pt x="3036" y="2617"/>
                  </a:cubicBezTo>
                  <a:lnTo>
                    <a:pt x="2836" y="2316"/>
                  </a:lnTo>
                  <a:cubicBezTo>
                    <a:pt x="2803" y="1983"/>
                    <a:pt x="2803" y="1649"/>
                    <a:pt x="2836" y="1349"/>
                  </a:cubicBezTo>
                  <a:lnTo>
                    <a:pt x="2836" y="282"/>
                  </a:lnTo>
                  <a:cubicBezTo>
                    <a:pt x="2836" y="265"/>
                    <a:pt x="2828" y="257"/>
                    <a:pt x="2815" y="257"/>
                  </a:cubicBezTo>
                  <a:cubicBezTo>
                    <a:pt x="2803" y="257"/>
                    <a:pt x="2786" y="265"/>
                    <a:pt x="2769" y="282"/>
                  </a:cubicBezTo>
                  <a:cubicBezTo>
                    <a:pt x="2769" y="648"/>
                    <a:pt x="2769" y="1015"/>
                    <a:pt x="2736" y="1382"/>
                  </a:cubicBezTo>
                  <a:cubicBezTo>
                    <a:pt x="2736" y="1649"/>
                    <a:pt x="2736" y="1883"/>
                    <a:pt x="2736" y="2150"/>
                  </a:cubicBezTo>
                  <a:cubicBezTo>
                    <a:pt x="2202" y="1416"/>
                    <a:pt x="1635" y="715"/>
                    <a:pt x="1035" y="15"/>
                  </a:cubicBezTo>
                  <a:cubicBezTo>
                    <a:pt x="1035" y="5"/>
                    <a:pt x="1032" y="1"/>
                    <a:pt x="10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1"/>
            <p:cNvSpPr/>
            <p:nvPr/>
          </p:nvSpPr>
          <p:spPr>
            <a:xfrm>
              <a:off x="4968357" y="3114978"/>
              <a:ext cx="2555" cy="32625"/>
            </a:xfrm>
            <a:custGeom>
              <a:rect b="b" l="l" r="r" t="t"/>
              <a:pathLst>
                <a:path extrusionOk="0" h="1494" w="117">
                  <a:moveTo>
                    <a:pt x="83" y="1"/>
                  </a:moveTo>
                  <a:cubicBezTo>
                    <a:pt x="67" y="1"/>
                    <a:pt x="50" y="9"/>
                    <a:pt x="67" y="26"/>
                  </a:cubicBezTo>
                  <a:cubicBezTo>
                    <a:pt x="67" y="293"/>
                    <a:pt x="33" y="526"/>
                    <a:pt x="0" y="760"/>
                  </a:cubicBezTo>
                  <a:lnTo>
                    <a:pt x="0" y="1127"/>
                  </a:lnTo>
                  <a:lnTo>
                    <a:pt x="0" y="1294"/>
                  </a:lnTo>
                  <a:cubicBezTo>
                    <a:pt x="0" y="1360"/>
                    <a:pt x="0" y="1427"/>
                    <a:pt x="0" y="1494"/>
                  </a:cubicBezTo>
                  <a:lnTo>
                    <a:pt x="67" y="1494"/>
                  </a:lnTo>
                  <a:cubicBezTo>
                    <a:pt x="67" y="1427"/>
                    <a:pt x="67" y="1360"/>
                    <a:pt x="67" y="1327"/>
                  </a:cubicBezTo>
                  <a:lnTo>
                    <a:pt x="67" y="1127"/>
                  </a:lnTo>
                  <a:lnTo>
                    <a:pt x="67" y="793"/>
                  </a:lnTo>
                  <a:cubicBezTo>
                    <a:pt x="67" y="526"/>
                    <a:pt x="67" y="293"/>
                    <a:pt x="100" y="26"/>
                  </a:cubicBezTo>
                  <a:cubicBezTo>
                    <a:pt x="117" y="9"/>
                    <a:pt x="100" y="1"/>
                    <a:pt x="8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1"/>
            <p:cNvSpPr/>
            <p:nvPr/>
          </p:nvSpPr>
          <p:spPr>
            <a:xfrm>
              <a:off x="4925360" y="3163609"/>
              <a:ext cx="29896" cy="4389"/>
            </a:xfrm>
            <a:custGeom>
              <a:rect b="b" l="l" r="r" t="t"/>
              <a:pathLst>
                <a:path extrusionOk="0" h="201" w="1369">
                  <a:moveTo>
                    <a:pt x="34" y="1"/>
                  </a:moveTo>
                  <a:cubicBezTo>
                    <a:pt x="1" y="1"/>
                    <a:pt x="1" y="67"/>
                    <a:pt x="34" y="67"/>
                  </a:cubicBezTo>
                  <a:cubicBezTo>
                    <a:pt x="468" y="101"/>
                    <a:pt x="902" y="167"/>
                    <a:pt x="1369" y="201"/>
                  </a:cubicBezTo>
                  <a:cubicBezTo>
                    <a:pt x="1369" y="201"/>
                    <a:pt x="1369" y="134"/>
                    <a:pt x="1369" y="134"/>
                  </a:cubicBezTo>
                  <a:cubicBezTo>
                    <a:pt x="1135" y="101"/>
                    <a:pt x="935" y="101"/>
                    <a:pt x="735" y="67"/>
                  </a:cubicBezTo>
                  <a:cubicBezTo>
                    <a:pt x="501" y="67"/>
                    <a:pt x="268" y="34"/>
                    <a:pt x="3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1"/>
            <p:cNvSpPr/>
            <p:nvPr/>
          </p:nvSpPr>
          <p:spPr>
            <a:xfrm>
              <a:off x="4731600" y="3432379"/>
              <a:ext cx="210557" cy="373203"/>
            </a:xfrm>
            <a:custGeom>
              <a:rect b="b" l="l" r="r" t="t"/>
              <a:pathLst>
                <a:path extrusionOk="0" h="17090" w="9642">
                  <a:moveTo>
                    <a:pt x="5707" y="1"/>
                  </a:moveTo>
                  <a:cubicBezTo>
                    <a:pt x="4441" y="1"/>
                    <a:pt x="3561" y="954"/>
                    <a:pt x="3036" y="2036"/>
                  </a:cubicBezTo>
                  <a:cubicBezTo>
                    <a:pt x="2770" y="2603"/>
                    <a:pt x="2569" y="3204"/>
                    <a:pt x="2403" y="3837"/>
                  </a:cubicBezTo>
                  <a:cubicBezTo>
                    <a:pt x="2169" y="4671"/>
                    <a:pt x="1936" y="5505"/>
                    <a:pt x="1736" y="6339"/>
                  </a:cubicBezTo>
                  <a:cubicBezTo>
                    <a:pt x="1335" y="7974"/>
                    <a:pt x="968" y="9642"/>
                    <a:pt x="701" y="11309"/>
                  </a:cubicBezTo>
                  <a:cubicBezTo>
                    <a:pt x="535" y="12210"/>
                    <a:pt x="368" y="13144"/>
                    <a:pt x="268" y="14078"/>
                  </a:cubicBezTo>
                  <a:cubicBezTo>
                    <a:pt x="134" y="15012"/>
                    <a:pt x="34" y="15979"/>
                    <a:pt x="1" y="16947"/>
                  </a:cubicBezTo>
                  <a:cubicBezTo>
                    <a:pt x="1" y="17038"/>
                    <a:pt x="82" y="17090"/>
                    <a:pt x="160" y="17090"/>
                  </a:cubicBezTo>
                  <a:cubicBezTo>
                    <a:pt x="224" y="17090"/>
                    <a:pt x="286" y="17055"/>
                    <a:pt x="301" y="16980"/>
                  </a:cubicBezTo>
                  <a:cubicBezTo>
                    <a:pt x="468" y="16180"/>
                    <a:pt x="535" y="15379"/>
                    <a:pt x="635" y="14612"/>
                  </a:cubicBezTo>
                  <a:cubicBezTo>
                    <a:pt x="735" y="13811"/>
                    <a:pt x="868" y="13011"/>
                    <a:pt x="1002" y="12210"/>
                  </a:cubicBezTo>
                  <a:cubicBezTo>
                    <a:pt x="1269" y="10642"/>
                    <a:pt x="1602" y="9075"/>
                    <a:pt x="1936" y="7507"/>
                  </a:cubicBezTo>
                  <a:cubicBezTo>
                    <a:pt x="2269" y="6039"/>
                    <a:pt x="2603" y="4538"/>
                    <a:pt x="3070" y="3070"/>
                  </a:cubicBezTo>
                  <a:cubicBezTo>
                    <a:pt x="3437" y="2070"/>
                    <a:pt x="3970" y="835"/>
                    <a:pt x="5071" y="468"/>
                  </a:cubicBezTo>
                  <a:cubicBezTo>
                    <a:pt x="5344" y="379"/>
                    <a:pt x="5611" y="340"/>
                    <a:pt x="5874" y="340"/>
                  </a:cubicBezTo>
                  <a:cubicBezTo>
                    <a:pt x="7281" y="340"/>
                    <a:pt x="8539" y="1482"/>
                    <a:pt x="9608" y="2270"/>
                  </a:cubicBezTo>
                  <a:cubicBezTo>
                    <a:pt x="9608" y="2270"/>
                    <a:pt x="9641" y="2236"/>
                    <a:pt x="9608" y="2236"/>
                  </a:cubicBezTo>
                  <a:cubicBezTo>
                    <a:pt x="8407" y="1336"/>
                    <a:pt x="7373" y="68"/>
                    <a:pt x="5772" y="1"/>
                  </a:cubicBezTo>
                  <a:cubicBezTo>
                    <a:pt x="5750" y="1"/>
                    <a:pt x="5728" y="1"/>
                    <a:pt x="57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1"/>
            <p:cNvSpPr/>
            <p:nvPr/>
          </p:nvSpPr>
          <p:spPr>
            <a:xfrm>
              <a:off x="4808816" y="3380298"/>
              <a:ext cx="300025" cy="363900"/>
            </a:xfrm>
            <a:custGeom>
              <a:rect b="b" l="l" r="r" t="t"/>
              <a:pathLst>
                <a:path extrusionOk="0" h="16664" w="13739">
                  <a:moveTo>
                    <a:pt x="5799" y="1"/>
                  </a:moveTo>
                  <a:cubicBezTo>
                    <a:pt x="5633" y="1"/>
                    <a:pt x="5479" y="28"/>
                    <a:pt x="5338" y="85"/>
                  </a:cubicBezTo>
                  <a:cubicBezTo>
                    <a:pt x="3770" y="685"/>
                    <a:pt x="4871" y="3754"/>
                    <a:pt x="4871" y="3754"/>
                  </a:cubicBezTo>
                  <a:cubicBezTo>
                    <a:pt x="4871" y="3754"/>
                    <a:pt x="3893" y="2993"/>
                    <a:pt x="2764" y="2993"/>
                  </a:cubicBezTo>
                  <a:cubicBezTo>
                    <a:pt x="2361" y="2993"/>
                    <a:pt x="1939" y="3090"/>
                    <a:pt x="1535" y="3354"/>
                  </a:cubicBezTo>
                  <a:cubicBezTo>
                    <a:pt x="1" y="4354"/>
                    <a:pt x="868" y="8191"/>
                    <a:pt x="4404" y="11126"/>
                  </a:cubicBezTo>
                  <a:cubicBezTo>
                    <a:pt x="6972" y="13194"/>
                    <a:pt x="9741" y="15062"/>
                    <a:pt x="12610" y="16663"/>
                  </a:cubicBezTo>
                  <a:cubicBezTo>
                    <a:pt x="13738" y="6727"/>
                    <a:pt x="8386" y="1"/>
                    <a:pt x="57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1"/>
            <p:cNvSpPr/>
            <p:nvPr/>
          </p:nvSpPr>
          <p:spPr>
            <a:xfrm>
              <a:off x="4894767" y="3450787"/>
              <a:ext cx="174634" cy="244908"/>
            </a:xfrm>
            <a:custGeom>
              <a:rect b="b" l="l" r="r" t="t"/>
              <a:pathLst>
                <a:path extrusionOk="0" h="11215" w="7997">
                  <a:moveTo>
                    <a:pt x="4216" y="1"/>
                  </a:moveTo>
                  <a:cubicBezTo>
                    <a:pt x="4204" y="1"/>
                    <a:pt x="4187" y="9"/>
                    <a:pt x="4171" y="26"/>
                  </a:cubicBezTo>
                  <a:cubicBezTo>
                    <a:pt x="4004" y="693"/>
                    <a:pt x="3837" y="1360"/>
                    <a:pt x="3704" y="2027"/>
                  </a:cubicBezTo>
                  <a:cubicBezTo>
                    <a:pt x="3637" y="2361"/>
                    <a:pt x="3570" y="2694"/>
                    <a:pt x="3537" y="3028"/>
                  </a:cubicBezTo>
                  <a:cubicBezTo>
                    <a:pt x="3503" y="3195"/>
                    <a:pt x="3503" y="3361"/>
                    <a:pt x="3470" y="3528"/>
                  </a:cubicBezTo>
                  <a:lnTo>
                    <a:pt x="3470" y="3695"/>
                  </a:lnTo>
                  <a:cubicBezTo>
                    <a:pt x="3303" y="3461"/>
                    <a:pt x="3137" y="3195"/>
                    <a:pt x="2970" y="2961"/>
                  </a:cubicBezTo>
                  <a:cubicBezTo>
                    <a:pt x="2436" y="2261"/>
                    <a:pt x="1869" y="1560"/>
                    <a:pt x="1302" y="893"/>
                  </a:cubicBezTo>
                  <a:cubicBezTo>
                    <a:pt x="1302" y="883"/>
                    <a:pt x="1296" y="879"/>
                    <a:pt x="1289" y="879"/>
                  </a:cubicBezTo>
                  <a:cubicBezTo>
                    <a:pt x="1271" y="879"/>
                    <a:pt x="1245" y="903"/>
                    <a:pt x="1269" y="926"/>
                  </a:cubicBezTo>
                  <a:cubicBezTo>
                    <a:pt x="2236" y="2161"/>
                    <a:pt x="3103" y="3461"/>
                    <a:pt x="3937" y="4829"/>
                  </a:cubicBezTo>
                  <a:cubicBezTo>
                    <a:pt x="4071" y="5063"/>
                    <a:pt x="4237" y="5329"/>
                    <a:pt x="4371" y="5563"/>
                  </a:cubicBezTo>
                  <a:lnTo>
                    <a:pt x="4237" y="5563"/>
                  </a:lnTo>
                  <a:cubicBezTo>
                    <a:pt x="4037" y="5530"/>
                    <a:pt x="3804" y="5530"/>
                    <a:pt x="3637" y="5496"/>
                  </a:cubicBezTo>
                  <a:cubicBezTo>
                    <a:pt x="3203" y="5463"/>
                    <a:pt x="2836" y="5430"/>
                    <a:pt x="2436" y="5396"/>
                  </a:cubicBezTo>
                  <a:cubicBezTo>
                    <a:pt x="1635" y="5329"/>
                    <a:pt x="835" y="5296"/>
                    <a:pt x="34" y="5196"/>
                  </a:cubicBezTo>
                  <a:cubicBezTo>
                    <a:pt x="1" y="5196"/>
                    <a:pt x="1" y="5263"/>
                    <a:pt x="34" y="5263"/>
                  </a:cubicBezTo>
                  <a:cubicBezTo>
                    <a:pt x="835" y="5363"/>
                    <a:pt x="1635" y="5496"/>
                    <a:pt x="2469" y="5596"/>
                  </a:cubicBezTo>
                  <a:lnTo>
                    <a:pt x="3637" y="5763"/>
                  </a:lnTo>
                  <a:cubicBezTo>
                    <a:pt x="3937" y="5830"/>
                    <a:pt x="4237" y="5863"/>
                    <a:pt x="4538" y="5863"/>
                  </a:cubicBezTo>
                  <a:lnTo>
                    <a:pt x="5472" y="7331"/>
                  </a:lnTo>
                  <a:lnTo>
                    <a:pt x="2569" y="7331"/>
                  </a:lnTo>
                  <a:cubicBezTo>
                    <a:pt x="2536" y="7331"/>
                    <a:pt x="2536" y="7364"/>
                    <a:pt x="2569" y="7364"/>
                  </a:cubicBezTo>
                  <a:cubicBezTo>
                    <a:pt x="3103" y="7364"/>
                    <a:pt x="3604" y="7398"/>
                    <a:pt x="4137" y="7431"/>
                  </a:cubicBezTo>
                  <a:lnTo>
                    <a:pt x="4871" y="7498"/>
                  </a:lnTo>
                  <a:lnTo>
                    <a:pt x="5238" y="7498"/>
                  </a:lnTo>
                  <a:cubicBezTo>
                    <a:pt x="5288" y="7514"/>
                    <a:pt x="5346" y="7523"/>
                    <a:pt x="5405" y="7523"/>
                  </a:cubicBezTo>
                  <a:cubicBezTo>
                    <a:pt x="5463" y="7523"/>
                    <a:pt x="5522" y="7514"/>
                    <a:pt x="5572" y="7498"/>
                  </a:cubicBezTo>
                  <a:lnTo>
                    <a:pt x="6372" y="8799"/>
                  </a:lnTo>
                  <a:cubicBezTo>
                    <a:pt x="6606" y="9232"/>
                    <a:pt x="6873" y="9599"/>
                    <a:pt x="7106" y="9999"/>
                  </a:cubicBezTo>
                  <a:cubicBezTo>
                    <a:pt x="7340" y="10433"/>
                    <a:pt x="7606" y="10833"/>
                    <a:pt x="7907" y="11200"/>
                  </a:cubicBezTo>
                  <a:cubicBezTo>
                    <a:pt x="7926" y="11210"/>
                    <a:pt x="7943" y="11214"/>
                    <a:pt x="7956" y="11214"/>
                  </a:cubicBezTo>
                  <a:cubicBezTo>
                    <a:pt x="7987" y="11214"/>
                    <a:pt x="7997" y="11191"/>
                    <a:pt x="7973" y="11167"/>
                  </a:cubicBezTo>
                  <a:cubicBezTo>
                    <a:pt x="7807" y="10800"/>
                    <a:pt x="7606" y="10433"/>
                    <a:pt x="7406" y="10100"/>
                  </a:cubicBezTo>
                  <a:cubicBezTo>
                    <a:pt x="7206" y="9733"/>
                    <a:pt x="7006" y="9399"/>
                    <a:pt x="6806" y="9032"/>
                  </a:cubicBezTo>
                  <a:cubicBezTo>
                    <a:pt x="6372" y="8332"/>
                    <a:pt x="5972" y="7631"/>
                    <a:pt x="5572" y="6931"/>
                  </a:cubicBezTo>
                  <a:lnTo>
                    <a:pt x="5371" y="6597"/>
                  </a:lnTo>
                  <a:lnTo>
                    <a:pt x="5371" y="6497"/>
                  </a:lnTo>
                  <a:lnTo>
                    <a:pt x="5472" y="6163"/>
                  </a:lnTo>
                  <a:cubicBezTo>
                    <a:pt x="5505" y="5963"/>
                    <a:pt x="5538" y="5730"/>
                    <a:pt x="5605" y="5496"/>
                  </a:cubicBezTo>
                  <a:cubicBezTo>
                    <a:pt x="5672" y="5029"/>
                    <a:pt x="5738" y="4562"/>
                    <a:pt x="5872" y="4129"/>
                  </a:cubicBezTo>
                  <a:cubicBezTo>
                    <a:pt x="5872" y="4109"/>
                    <a:pt x="5861" y="4090"/>
                    <a:pt x="5851" y="4090"/>
                  </a:cubicBezTo>
                  <a:cubicBezTo>
                    <a:pt x="5844" y="4090"/>
                    <a:pt x="5838" y="4100"/>
                    <a:pt x="5838" y="4129"/>
                  </a:cubicBezTo>
                  <a:cubicBezTo>
                    <a:pt x="5738" y="4562"/>
                    <a:pt x="5572" y="5029"/>
                    <a:pt x="5438" y="5463"/>
                  </a:cubicBezTo>
                  <a:cubicBezTo>
                    <a:pt x="5371" y="5696"/>
                    <a:pt x="5305" y="5897"/>
                    <a:pt x="5271" y="6130"/>
                  </a:cubicBezTo>
                  <a:lnTo>
                    <a:pt x="5205" y="6364"/>
                  </a:lnTo>
                  <a:cubicBezTo>
                    <a:pt x="4704" y="5530"/>
                    <a:pt x="4171" y="4696"/>
                    <a:pt x="3637" y="3895"/>
                  </a:cubicBezTo>
                  <a:cubicBezTo>
                    <a:pt x="3670" y="3795"/>
                    <a:pt x="3670" y="3695"/>
                    <a:pt x="3670" y="3562"/>
                  </a:cubicBezTo>
                  <a:cubicBezTo>
                    <a:pt x="3670" y="3428"/>
                    <a:pt x="3704" y="3261"/>
                    <a:pt x="3737" y="3095"/>
                  </a:cubicBezTo>
                  <a:cubicBezTo>
                    <a:pt x="3770" y="2761"/>
                    <a:pt x="3804" y="2394"/>
                    <a:pt x="3870" y="2060"/>
                  </a:cubicBezTo>
                  <a:cubicBezTo>
                    <a:pt x="3970" y="1393"/>
                    <a:pt x="4071" y="693"/>
                    <a:pt x="4237" y="26"/>
                  </a:cubicBezTo>
                  <a:cubicBezTo>
                    <a:pt x="4237" y="9"/>
                    <a:pt x="4229" y="1"/>
                    <a:pt x="42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1"/>
            <p:cNvSpPr/>
            <p:nvPr/>
          </p:nvSpPr>
          <p:spPr>
            <a:xfrm>
              <a:off x="4870746" y="3543114"/>
              <a:ext cx="72850" cy="10962"/>
            </a:xfrm>
            <a:custGeom>
              <a:rect b="b" l="l" r="r" t="t"/>
              <a:pathLst>
                <a:path extrusionOk="0" h="502" w="3336">
                  <a:moveTo>
                    <a:pt x="67" y="1"/>
                  </a:moveTo>
                  <a:cubicBezTo>
                    <a:pt x="34" y="1"/>
                    <a:pt x="0" y="34"/>
                    <a:pt x="67" y="67"/>
                  </a:cubicBezTo>
                  <a:cubicBezTo>
                    <a:pt x="601" y="134"/>
                    <a:pt x="1134" y="201"/>
                    <a:pt x="1701" y="268"/>
                  </a:cubicBezTo>
                  <a:cubicBezTo>
                    <a:pt x="1968" y="301"/>
                    <a:pt x="2202" y="334"/>
                    <a:pt x="2502" y="368"/>
                  </a:cubicBezTo>
                  <a:lnTo>
                    <a:pt x="2869" y="434"/>
                  </a:lnTo>
                  <a:cubicBezTo>
                    <a:pt x="2914" y="425"/>
                    <a:pt x="2956" y="421"/>
                    <a:pt x="2996" y="421"/>
                  </a:cubicBezTo>
                  <a:cubicBezTo>
                    <a:pt x="3107" y="421"/>
                    <a:pt x="3205" y="452"/>
                    <a:pt x="3303" y="501"/>
                  </a:cubicBezTo>
                  <a:cubicBezTo>
                    <a:pt x="3336" y="501"/>
                    <a:pt x="3336" y="468"/>
                    <a:pt x="3336" y="468"/>
                  </a:cubicBezTo>
                  <a:cubicBezTo>
                    <a:pt x="3269" y="401"/>
                    <a:pt x="3169" y="368"/>
                    <a:pt x="3069" y="368"/>
                  </a:cubicBezTo>
                  <a:lnTo>
                    <a:pt x="2635" y="301"/>
                  </a:lnTo>
                  <a:cubicBezTo>
                    <a:pt x="2335" y="268"/>
                    <a:pt x="2068" y="234"/>
                    <a:pt x="1801" y="201"/>
                  </a:cubicBezTo>
                  <a:cubicBezTo>
                    <a:pt x="1201" y="134"/>
                    <a:pt x="634" y="67"/>
                    <a:pt x="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1"/>
            <p:cNvSpPr/>
            <p:nvPr/>
          </p:nvSpPr>
          <p:spPr>
            <a:xfrm>
              <a:off x="4647834" y="3827934"/>
              <a:ext cx="394123" cy="378073"/>
            </a:xfrm>
            <a:custGeom>
              <a:rect b="b" l="l" r="r" t="t"/>
              <a:pathLst>
                <a:path extrusionOk="0" h="17313" w="18048">
                  <a:moveTo>
                    <a:pt x="1" y="0"/>
                  </a:moveTo>
                  <a:lnTo>
                    <a:pt x="234" y="4403"/>
                  </a:lnTo>
                  <a:lnTo>
                    <a:pt x="1035" y="17313"/>
                  </a:lnTo>
                  <a:lnTo>
                    <a:pt x="17013" y="17313"/>
                  </a:lnTo>
                  <a:lnTo>
                    <a:pt x="17780" y="4403"/>
                  </a:lnTo>
                  <a:lnTo>
                    <a:pt x="180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1"/>
            <p:cNvSpPr/>
            <p:nvPr/>
          </p:nvSpPr>
          <p:spPr>
            <a:xfrm>
              <a:off x="4647834" y="3827934"/>
              <a:ext cx="394123" cy="96172"/>
            </a:xfrm>
            <a:custGeom>
              <a:rect b="b" l="l" r="r" t="t"/>
              <a:pathLst>
                <a:path extrusionOk="0" h="4404" w="18048">
                  <a:moveTo>
                    <a:pt x="1" y="0"/>
                  </a:moveTo>
                  <a:lnTo>
                    <a:pt x="234" y="4403"/>
                  </a:lnTo>
                  <a:lnTo>
                    <a:pt x="17780" y="4403"/>
                  </a:lnTo>
                  <a:lnTo>
                    <a:pt x="180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1"/>
            <p:cNvSpPr/>
            <p:nvPr/>
          </p:nvSpPr>
          <p:spPr>
            <a:xfrm>
              <a:off x="4620887" y="3760916"/>
              <a:ext cx="448018" cy="95452"/>
            </a:xfrm>
            <a:custGeom>
              <a:rect b="b" l="l" r="r" t="t"/>
              <a:pathLst>
                <a:path extrusionOk="0" h="4371" w="20516">
                  <a:moveTo>
                    <a:pt x="1" y="0"/>
                  </a:moveTo>
                  <a:lnTo>
                    <a:pt x="1" y="4370"/>
                  </a:lnTo>
                  <a:lnTo>
                    <a:pt x="20515" y="4370"/>
                  </a:lnTo>
                  <a:lnTo>
                    <a:pt x="205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97" name="Google Shape;697;p41"/>
          <p:cNvPicPr preferRelativeResize="0"/>
          <p:nvPr/>
        </p:nvPicPr>
        <p:blipFill>
          <a:blip r:embed="rId6">
            <a:alphaModFix/>
          </a:blip>
          <a:stretch>
            <a:fillRect/>
          </a:stretch>
        </p:blipFill>
        <p:spPr>
          <a:xfrm>
            <a:off x="5663500" y="1060937"/>
            <a:ext cx="1703775" cy="1703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42"/>
          <p:cNvSpPr txBox="1"/>
          <p:nvPr>
            <p:ph type="title"/>
          </p:nvPr>
        </p:nvSpPr>
        <p:spPr>
          <a:xfrm>
            <a:off x="720000" y="21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Queries </a:t>
            </a:r>
            <a:endParaRPr/>
          </a:p>
        </p:txBody>
      </p:sp>
      <p:cxnSp>
        <p:nvCxnSpPr>
          <p:cNvPr id="703" name="Google Shape;703;p42"/>
          <p:cNvCxnSpPr/>
          <p:nvPr/>
        </p:nvCxnSpPr>
        <p:spPr>
          <a:xfrm>
            <a:off x="3712175" y="791300"/>
            <a:ext cx="1767600" cy="9900"/>
          </a:xfrm>
          <a:prstGeom prst="straightConnector1">
            <a:avLst/>
          </a:prstGeom>
          <a:noFill/>
          <a:ln cap="flat" cmpd="sng" w="28575">
            <a:solidFill>
              <a:schemeClr val="accent1"/>
            </a:solidFill>
            <a:prstDash val="solid"/>
            <a:round/>
            <a:headEnd len="med" w="med" type="none"/>
            <a:tailEnd len="med" w="med" type="none"/>
          </a:ln>
        </p:spPr>
      </p:cxnSp>
      <p:sp>
        <p:nvSpPr>
          <p:cNvPr id="704" name="Google Shape;704;p42"/>
          <p:cNvSpPr txBox="1"/>
          <p:nvPr/>
        </p:nvSpPr>
        <p:spPr>
          <a:xfrm>
            <a:off x="870300" y="978900"/>
            <a:ext cx="7553700" cy="440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1) Display loss percentage of distinct villages .</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select f.place_id, p.village, f.loss_percentage </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from fact f join place_dim p</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on f.place_id = p.place_id</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where f.loss_percentage &gt; 0.00</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order by f.loss_percentage desc;</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uFill>
                  <a:noFill/>
                </a:uFill>
                <a:latin typeface="Times New Roman"/>
                <a:ea typeface="Times New Roman"/>
                <a:cs typeface="Times New Roman"/>
                <a:sym typeface="Times New Roman"/>
                <a:hlinkClick r:id="rId3"/>
              </a:rPr>
              <a:t>Output</a:t>
            </a:r>
            <a:r>
              <a:rPr b="1" lang="en" sz="1200">
                <a:highlight>
                  <a:srgbClr val="FFFFFF"/>
                </a:highlight>
                <a:uFill>
                  <a:noFill/>
                </a:uFill>
                <a:latin typeface="Times New Roman"/>
                <a:ea typeface="Times New Roman"/>
                <a:cs typeface="Times New Roman"/>
                <a:sym typeface="Times New Roman"/>
                <a:hlinkClick r:id="rId4"/>
              </a:rPr>
              <a:t>:</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114	Varshi	    	23.08</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226	Itave	            21.05</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210	Andhari	17.74</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227	Waghare	16.67</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118	Palshet	15.91</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218	Shelgaon	15.91</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220	Ambadi	15.79</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101	Agartakali	12.5</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200">
              <a:highlight>
                <a:srgbClr val="FFFFFF"/>
              </a:highlight>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43"/>
          <p:cNvSpPr txBox="1"/>
          <p:nvPr/>
        </p:nvSpPr>
        <p:spPr>
          <a:xfrm>
            <a:off x="870300" y="978900"/>
            <a:ext cx="7553700" cy="313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2) Display the disease which is affected to the crops where loss_percentage is maximum:</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select f.place_id, p.village, f.loss_percentage, d.disease_name</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from fact f join place_dim p</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on f.place_id = p.place_id</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join disease_dim d</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on f.disease_id = d.disease_id</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where f.place_id = 114;</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uFill>
                  <a:noFill/>
                </a:uFill>
                <a:latin typeface="Times New Roman"/>
                <a:ea typeface="Times New Roman"/>
                <a:cs typeface="Times New Roman"/>
                <a:sym typeface="Times New Roman"/>
                <a:hlinkClick r:id="rId3"/>
              </a:rPr>
              <a:t>Output:</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114	Varshi	   23.08  snow mold</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200">
              <a:highlight>
                <a:srgbClr val="FFFFFF"/>
              </a:highlight>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44"/>
          <p:cNvSpPr txBox="1"/>
          <p:nvPr/>
        </p:nvSpPr>
        <p:spPr>
          <a:xfrm>
            <a:off x="870300" y="978900"/>
            <a:ext cx="7553700" cy="4830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3) Display disease according to seasons and crop_type:</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select f.crop_id,c.crop_type,f.disease_id, d.disease_name</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from fact f join crop_dim c</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on f.crop_id = c.crop_id</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join disease_dim d</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on f.disease_id = d.disease_id</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order by f.crop_id;</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chemeClr val="lt1"/>
                </a:highlight>
                <a:uFill>
                  <a:noFill/>
                </a:uFill>
                <a:latin typeface="Times New Roman"/>
                <a:ea typeface="Times New Roman"/>
                <a:cs typeface="Times New Roman"/>
                <a:sym typeface="Times New Roman"/>
                <a:hlinkClick r:id="rId3"/>
              </a:rPr>
              <a:t>Output:</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301	Arhar/Tur	502	bacterial wilt</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301	Arhar/Tur	500	Invalid Disease</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301	Arhar/Tur	502	bacterial wilt</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302	Bajra		500	Invalid Disease</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302	Bajra		529	psorosis</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302	Bajra		506	rot</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303	Cotton		519	gray mold rot</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200">
              <a:highlight>
                <a:srgbClr val="FFFFFF"/>
              </a:highlight>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45"/>
          <p:cNvSpPr txBox="1"/>
          <p:nvPr/>
        </p:nvSpPr>
        <p:spPr>
          <a:xfrm>
            <a:off x="870300" y="978900"/>
            <a:ext cx="7553700" cy="504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4) Display reason according to crop seasons.</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select f.crop_id, c.season, f.reason_id, r.reason </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from fact f join crop_dim c </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on f.crop_id = c.crop_id</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join reason_dim r on </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f.reason_id = r.reason_id</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order by f.crop_id;</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chemeClr val="lt1"/>
                </a:highlight>
                <a:uFill>
                  <a:noFill/>
                </a:uFill>
                <a:latin typeface="Times New Roman"/>
                <a:ea typeface="Times New Roman"/>
                <a:cs typeface="Times New Roman"/>
                <a:sym typeface="Times New Roman"/>
                <a:hlinkClick r:id="rId3"/>
              </a:rPr>
              <a:t>Output:</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301	Kharif	    401	  Diseases</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301	Kharif	    401	  Diseases</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301	Kharif	    405	  Acidity Stress</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302	Kharif    401	  Diseases</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302	Kharif	    401	  Diseases</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302	Kharif	    406	  Floods</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303	Kharif	    402	  Heat Stress</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200">
              <a:highlight>
                <a:srgbClr val="FFFFFF"/>
              </a:highlight>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46"/>
          <p:cNvSpPr txBox="1"/>
          <p:nvPr/>
        </p:nvSpPr>
        <p:spPr>
          <a:xfrm>
            <a:off x="870300" y="978900"/>
            <a:ext cx="7553700" cy="440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5) Calculate loss_percentage,according to seasons.</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select c.season, round((sum(f.total_yield_estimated)-sum(f.total_yield))/sum(total_yield_estimated)*100,2)</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from fact f join crop_dim c</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on f.crop_id = c.crop_id</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where f.loss_percentage &gt; 0.00</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group by c.season;</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chemeClr val="lt1"/>
                </a:highlight>
                <a:uFill>
                  <a:noFill/>
                </a:uFill>
                <a:latin typeface="Times New Roman"/>
                <a:ea typeface="Times New Roman"/>
                <a:cs typeface="Times New Roman"/>
                <a:sym typeface="Times New Roman"/>
                <a:hlinkClick r:id="rId3"/>
              </a:rPr>
              <a:t>Output:</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Kharif      7.58</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Rabi        8.18</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Whole Year  10.47</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200">
              <a:highlight>
                <a:srgbClr val="FFFFFF"/>
              </a:highlight>
              <a:latin typeface="Times New Roman"/>
              <a:ea typeface="Times New Roman"/>
              <a:cs typeface="Times New Roman"/>
              <a:sym typeface="Times New Roman"/>
            </a:endParaRPr>
          </a:p>
        </p:txBody>
      </p:sp>
      <p:pic>
        <p:nvPicPr>
          <p:cNvPr id="725" name="Google Shape;725;p46"/>
          <p:cNvPicPr preferRelativeResize="0"/>
          <p:nvPr/>
        </p:nvPicPr>
        <p:blipFill>
          <a:blip r:embed="rId4">
            <a:alphaModFix/>
          </a:blip>
          <a:stretch>
            <a:fillRect/>
          </a:stretch>
        </p:blipFill>
        <p:spPr>
          <a:xfrm>
            <a:off x="3098725" y="1698350"/>
            <a:ext cx="5228850" cy="3398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47"/>
          <p:cNvSpPr txBox="1"/>
          <p:nvPr/>
        </p:nvSpPr>
        <p:spPr>
          <a:xfrm>
            <a:off x="988975" y="513975"/>
            <a:ext cx="7553700" cy="5679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6) Display diseases as per village:</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select f.place_id, p.village,f.disease_id,d.disease_name</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from fact f join disease_dim d</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on f.disease_id = d.disease_id</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join place_dim p</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on f.place_id = p.place_id</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where f.disease_id != 500</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order by f.place_id;</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chemeClr val="lt1"/>
                </a:highlight>
                <a:uFill>
                  <a:noFill/>
                </a:uFill>
                <a:latin typeface="Times New Roman"/>
                <a:ea typeface="Times New Roman"/>
                <a:cs typeface="Times New Roman"/>
                <a:sym typeface="Times New Roman"/>
                <a:hlinkClick r:id="rId3"/>
              </a:rPr>
              <a:t>Output:</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101	Agartakali	502	bacterial wilt</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102	Panchak	506	rot</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104	Metgharkilla	523	snow mold</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105	Girnare	519	gray mold rot</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107	Shirale	508	anthracnose</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109	Manori	509	black knot</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highlight>
                  <a:srgbClr val="FFFFFF"/>
                </a:highlight>
                <a:latin typeface="Times New Roman"/>
                <a:ea typeface="Times New Roman"/>
                <a:cs typeface="Times New Roman"/>
                <a:sym typeface="Times New Roman"/>
              </a:rPr>
              <a:t>110	Vanarvadi	516	leaf blister</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200">
              <a:highlight>
                <a:srgbClr val="FFFFFF"/>
              </a:highlight>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48"/>
          <p:cNvSpPr txBox="1"/>
          <p:nvPr>
            <p:ph type="title"/>
          </p:nvPr>
        </p:nvSpPr>
        <p:spPr>
          <a:xfrm>
            <a:off x="378800" y="1858125"/>
            <a:ext cx="8457000" cy="138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3"/>
          <p:cNvSpPr txBox="1"/>
          <p:nvPr>
            <p:ph idx="1" type="subTitle"/>
          </p:nvPr>
        </p:nvSpPr>
        <p:spPr>
          <a:xfrm>
            <a:off x="4267200" y="1392413"/>
            <a:ext cx="4156800" cy="38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Aditya Raj Jha</a:t>
            </a:r>
            <a:endParaRPr sz="1600"/>
          </a:p>
        </p:txBody>
      </p:sp>
      <p:sp>
        <p:nvSpPr>
          <p:cNvPr id="342" name="Google Shape;342;p33"/>
          <p:cNvSpPr txBox="1"/>
          <p:nvPr>
            <p:ph idx="3" type="subTitle"/>
          </p:nvPr>
        </p:nvSpPr>
        <p:spPr>
          <a:xfrm>
            <a:off x="4267200" y="2132721"/>
            <a:ext cx="4156800" cy="38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Akshita Ashwin Shinde</a:t>
            </a:r>
            <a:endParaRPr sz="1600"/>
          </a:p>
        </p:txBody>
      </p:sp>
      <p:sp>
        <p:nvSpPr>
          <p:cNvPr id="343" name="Google Shape;343;p33"/>
          <p:cNvSpPr txBox="1"/>
          <p:nvPr>
            <p:ph idx="5" type="subTitle"/>
          </p:nvPr>
        </p:nvSpPr>
        <p:spPr>
          <a:xfrm>
            <a:off x="4267200" y="2524039"/>
            <a:ext cx="4156800" cy="38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highlight>
                  <a:srgbClr val="FFFFFF"/>
                </a:highlight>
              </a:rPr>
              <a:t>Ankathi Sudhamsh </a:t>
            </a:r>
            <a:endParaRPr sz="1600"/>
          </a:p>
        </p:txBody>
      </p:sp>
      <p:sp>
        <p:nvSpPr>
          <p:cNvPr id="344" name="Google Shape;344;p33"/>
          <p:cNvSpPr txBox="1"/>
          <p:nvPr/>
        </p:nvSpPr>
        <p:spPr>
          <a:xfrm>
            <a:off x="395650" y="573700"/>
            <a:ext cx="31356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455A64"/>
                </a:solidFill>
                <a:latin typeface="Archivo Black"/>
                <a:ea typeface="Archivo Black"/>
                <a:cs typeface="Archivo Black"/>
                <a:sym typeface="Archivo Black"/>
              </a:rPr>
              <a:t>Under the Guidance of :</a:t>
            </a:r>
            <a:endParaRPr sz="1700">
              <a:solidFill>
                <a:srgbClr val="455A64"/>
              </a:solidFill>
              <a:latin typeface="Archivo Black"/>
              <a:ea typeface="Archivo Black"/>
              <a:cs typeface="Archivo Black"/>
              <a:sym typeface="Archivo Black"/>
            </a:endParaRPr>
          </a:p>
          <a:p>
            <a:pPr indent="0" lvl="0" marL="0" rtl="0" algn="l">
              <a:spcBef>
                <a:spcPts val="0"/>
              </a:spcBef>
              <a:spcAft>
                <a:spcPts val="0"/>
              </a:spcAft>
              <a:buNone/>
            </a:pPr>
            <a:r>
              <a:rPr lang="en" sz="1700">
                <a:latin typeface="Archivo Black"/>
                <a:ea typeface="Archivo Black"/>
                <a:cs typeface="Archivo Black"/>
                <a:sym typeface="Archivo Black"/>
              </a:rPr>
              <a:t>Sandeep Agarwal  </a:t>
            </a:r>
            <a:endParaRPr sz="1700">
              <a:latin typeface="Archivo Black"/>
              <a:ea typeface="Archivo Black"/>
              <a:cs typeface="Archivo Black"/>
              <a:sym typeface="Archivo Black"/>
            </a:endParaRPr>
          </a:p>
        </p:txBody>
      </p:sp>
      <p:sp>
        <p:nvSpPr>
          <p:cNvPr id="345" name="Google Shape;345;p33"/>
          <p:cNvSpPr txBox="1"/>
          <p:nvPr>
            <p:ph idx="1" type="subTitle"/>
          </p:nvPr>
        </p:nvSpPr>
        <p:spPr>
          <a:xfrm>
            <a:off x="4267200" y="1762563"/>
            <a:ext cx="4156800" cy="38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Aishwarya Rajendra Shirode</a:t>
            </a:r>
            <a:endParaRPr sz="1600"/>
          </a:p>
        </p:txBody>
      </p:sp>
      <p:sp>
        <p:nvSpPr>
          <p:cNvPr id="346" name="Google Shape;346;p33"/>
          <p:cNvSpPr txBox="1"/>
          <p:nvPr>
            <p:ph idx="5" type="subTitle"/>
          </p:nvPr>
        </p:nvSpPr>
        <p:spPr>
          <a:xfrm>
            <a:off x="4267200" y="2915364"/>
            <a:ext cx="4156800" cy="38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Ankit Kumar</a:t>
            </a:r>
            <a:endParaRPr sz="1600"/>
          </a:p>
        </p:txBody>
      </p:sp>
      <p:pic>
        <p:nvPicPr>
          <p:cNvPr id="347" name="Google Shape;347;p33"/>
          <p:cNvPicPr preferRelativeResize="0"/>
          <p:nvPr/>
        </p:nvPicPr>
        <p:blipFill rotWithShape="1">
          <a:blip r:embed="rId3">
            <a:alphaModFix/>
          </a:blip>
          <a:srcRect b="-27730" l="5877" r="5877" t="0"/>
          <a:stretch/>
        </p:blipFill>
        <p:spPr>
          <a:xfrm>
            <a:off x="569125" y="2524050"/>
            <a:ext cx="3135600" cy="3028500"/>
          </a:xfrm>
          <a:prstGeom prst="ellipse">
            <a:avLst/>
          </a:prstGeom>
          <a:noFill/>
          <a:ln>
            <a:noFill/>
          </a:ln>
        </p:spPr>
      </p:pic>
      <p:sp>
        <p:nvSpPr>
          <p:cNvPr id="348" name="Google Shape;348;p33"/>
          <p:cNvSpPr txBox="1"/>
          <p:nvPr>
            <p:ph idx="1" type="subTitle"/>
          </p:nvPr>
        </p:nvSpPr>
        <p:spPr>
          <a:xfrm>
            <a:off x="4380025" y="924888"/>
            <a:ext cx="4156800" cy="38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Team Members</a:t>
            </a:r>
            <a:endParaRPr b="1" sz="18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354" name="Google Shape;354;p34"/>
          <p:cNvSpPr txBox="1"/>
          <p:nvPr>
            <p:ph idx="2" type="title"/>
          </p:nvPr>
        </p:nvSpPr>
        <p:spPr>
          <a:xfrm>
            <a:off x="79975" y="1512550"/>
            <a:ext cx="1068900" cy="74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400"/>
              <a:t>01</a:t>
            </a:r>
            <a:endParaRPr sz="4400"/>
          </a:p>
        </p:txBody>
      </p:sp>
      <p:sp>
        <p:nvSpPr>
          <p:cNvPr id="355" name="Google Shape;355;p34"/>
          <p:cNvSpPr txBox="1"/>
          <p:nvPr>
            <p:ph idx="1" type="subTitle"/>
          </p:nvPr>
        </p:nvSpPr>
        <p:spPr>
          <a:xfrm>
            <a:off x="1168000" y="1512550"/>
            <a:ext cx="2428500" cy="399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200"/>
              <a:t>Scope of Project</a:t>
            </a:r>
            <a:endParaRPr sz="1200"/>
          </a:p>
        </p:txBody>
      </p:sp>
      <p:sp>
        <p:nvSpPr>
          <p:cNvPr id="356" name="Google Shape;356;p34"/>
          <p:cNvSpPr txBox="1"/>
          <p:nvPr>
            <p:ph idx="3" type="subTitle"/>
          </p:nvPr>
        </p:nvSpPr>
        <p:spPr>
          <a:xfrm>
            <a:off x="1168000" y="1856950"/>
            <a:ext cx="2114400" cy="3999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000"/>
              <a:t>A Brief Intro</a:t>
            </a:r>
            <a:endParaRPr sz="1000"/>
          </a:p>
        </p:txBody>
      </p:sp>
      <p:sp>
        <p:nvSpPr>
          <p:cNvPr id="357" name="Google Shape;357;p34"/>
          <p:cNvSpPr txBox="1"/>
          <p:nvPr>
            <p:ph idx="4" type="title"/>
          </p:nvPr>
        </p:nvSpPr>
        <p:spPr>
          <a:xfrm>
            <a:off x="79975" y="2675475"/>
            <a:ext cx="1068900" cy="74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400"/>
              <a:t>02</a:t>
            </a:r>
            <a:endParaRPr sz="4400"/>
          </a:p>
        </p:txBody>
      </p:sp>
      <p:sp>
        <p:nvSpPr>
          <p:cNvPr id="358" name="Google Shape;358;p34"/>
          <p:cNvSpPr txBox="1"/>
          <p:nvPr>
            <p:ph idx="5" type="subTitle"/>
          </p:nvPr>
        </p:nvSpPr>
        <p:spPr>
          <a:xfrm>
            <a:off x="1168000" y="2675475"/>
            <a:ext cx="2428500" cy="3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Technologies used</a:t>
            </a:r>
            <a:endParaRPr sz="1200"/>
          </a:p>
        </p:txBody>
      </p:sp>
      <p:sp>
        <p:nvSpPr>
          <p:cNvPr id="359" name="Google Shape;359;p34"/>
          <p:cNvSpPr txBox="1"/>
          <p:nvPr>
            <p:ph idx="6" type="subTitle"/>
          </p:nvPr>
        </p:nvSpPr>
        <p:spPr>
          <a:xfrm>
            <a:off x="1168000" y="3019875"/>
            <a:ext cx="2114400" cy="39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000"/>
              <a:t>All the softwares used</a:t>
            </a:r>
            <a:endParaRPr sz="1000"/>
          </a:p>
        </p:txBody>
      </p:sp>
      <p:sp>
        <p:nvSpPr>
          <p:cNvPr id="360" name="Google Shape;360;p34"/>
          <p:cNvSpPr txBox="1"/>
          <p:nvPr>
            <p:ph idx="7" type="title"/>
          </p:nvPr>
        </p:nvSpPr>
        <p:spPr>
          <a:xfrm>
            <a:off x="79975" y="3838400"/>
            <a:ext cx="1068900" cy="74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400"/>
              <a:t>03</a:t>
            </a:r>
            <a:endParaRPr sz="4400"/>
          </a:p>
        </p:txBody>
      </p:sp>
      <p:sp>
        <p:nvSpPr>
          <p:cNvPr id="361" name="Google Shape;361;p34"/>
          <p:cNvSpPr txBox="1"/>
          <p:nvPr>
            <p:ph idx="8" type="subTitle"/>
          </p:nvPr>
        </p:nvSpPr>
        <p:spPr>
          <a:xfrm>
            <a:off x="1168000" y="3838400"/>
            <a:ext cx="2428500" cy="3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WorkFlow</a:t>
            </a:r>
            <a:endParaRPr sz="1200"/>
          </a:p>
        </p:txBody>
      </p:sp>
      <p:sp>
        <p:nvSpPr>
          <p:cNvPr id="362" name="Google Shape;362;p34"/>
          <p:cNvSpPr txBox="1"/>
          <p:nvPr>
            <p:ph idx="9" type="subTitle"/>
          </p:nvPr>
        </p:nvSpPr>
        <p:spPr>
          <a:xfrm>
            <a:off x="1168000" y="4182800"/>
            <a:ext cx="2114400" cy="39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000"/>
              <a:t>Step by Step Execution</a:t>
            </a:r>
            <a:endParaRPr sz="1000"/>
          </a:p>
        </p:txBody>
      </p:sp>
      <p:sp>
        <p:nvSpPr>
          <p:cNvPr id="363" name="Google Shape;363;p34"/>
          <p:cNvSpPr txBox="1"/>
          <p:nvPr>
            <p:ph idx="13" type="title"/>
          </p:nvPr>
        </p:nvSpPr>
        <p:spPr>
          <a:xfrm>
            <a:off x="2986900" y="1512550"/>
            <a:ext cx="1068900" cy="74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400"/>
              <a:t>04</a:t>
            </a:r>
            <a:endParaRPr sz="4400"/>
          </a:p>
        </p:txBody>
      </p:sp>
      <p:sp>
        <p:nvSpPr>
          <p:cNvPr id="364" name="Google Shape;364;p34"/>
          <p:cNvSpPr txBox="1"/>
          <p:nvPr>
            <p:ph idx="14" type="subTitle"/>
          </p:nvPr>
        </p:nvSpPr>
        <p:spPr>
          <a:xfrm>
            <a:off x="4074925" y="1512550"/>
            <a:ext cx="2428500" cy="3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Approach</a:t>
            </a:r>
            <a:endParaRPr sz="1200"/>
          </a:p>
        </p:txBody>
      </p:sp>
      <p:sp>
        <p:nvSpPr>
          <p:cNvPr id="365" name="Google Shape;365;p34"/>
          <p:cNvSpPr txBox="1"/>
          <p:nvPr>
            <p:ph idx="15" type="subTitle"/>
          </p:nvPr>
        </p:nvSpPr>
        <p:spPr>
          <a:xfrm>
            <a:off x="4074925" y="1933150"/>
            <a:ext cx="2114400" cy="39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000"/>
              <a:t>Our approach of handling the project</a:t>
            </a:r>
            <a:endParaRPr sz="1000"/>
          </a:p>
          <a:p>
            <a:pPr indent="0" lvl="0" marL="0" rtl="0" algn="l">
              <a:spcBef>
                <a:spcPts val="0"/>
              </a:spcBef>
              <a:spcAft>
                <a:spcPts val="0"/>
              </a:spcAft>
              <a:buNone/>
            </a:pPr>
            <a:r>
              <a:t/>
            </a:r>
            <a:endParaRPr sz="1000"/>
          </a:p>
        </p:txBody>
      </p:sp>
      <p:sp>
        <p:nvSpPr>
          <p:cNvPr id="366" name="Google Shape;366;p34"/>
          <p:cNvSpPr txBox="1"/>
          <p:nvPr>
            <p:ph idx="16" type="title"/>
          </p:nvPr>
        </p:nvSpPr>
        <p:spPr>
          <a:xfrm>
            <a:off x="2986900" y="2675475"/>
            <a:ext cx="1068900" cy="74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400"/>
              <a:t>05</a:t>
            </a:r>
            <a:endParaRPr sz="4400"/>
          </a:p>
        </p:txBody>
      </p:sp>
      <p:sp>
        <p:nvSpPr>
          <p:cNvPr id="367" name="Google Shape;367;p34"/>
          <p:cNvSpPr txBox="1"/>
          <p:nvPr>
            <p:ph idx="17" type="subTitle"/>
          </p:nvPr>
        </p:nvSpPr>
        <p:spPr>
          <a:xfrm>
            <a:off x="4074925" y="2675475"/>
            <a:ext cx="2428500" cy="3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Datasets</a:t>
            </a:r>
            <a:endParaRPr sz="1200"/>
          </a:p>
        </p:txBody>
      </p:sp>
      <p:sp>
        <p:nvSpPr>
          <p:cNvPr id="368" name="Google Shape;368;p34"/>
          <p:cNvSpPr txBox="1"/>
          <p:nvPr>
            <p:ph idx="18" type="subTitle"/>
          </p:nvPr>
        </p:nvSpPr>
        <p:spPr>
          <a:xfrm>
            <a:off x="4074925" y="3096075"/>
            <a:ext cx="2114400" cy="39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000"/>
              <a:t>Contains all the tables used with hyperlinks</a:t>
            </a:r>
            <a:endParaRPr sz="1000"/>
          </a:p>
          <a:p>
            <a:pPr indent="0" lvl="0" marL="0" rtl="0" algn="l">
              <a:spcBef>
                <a:spcPts val="0"/>
              </a:spcBef>
              <a:spcAft>
                <a:spcPts val="0"/>
              </a:spcAft>
              <a:buNone/>
            </a:pPr>
            <a:r>
              <a:t/>
            </a:r>
            <a:endParaRPr sz="1000"/>
          </a:p>
        </p:txBody>
      </p:sp>
      <p:sp>
        <p:nvSpPr>
          <p:cNvPr id="369" name="Google Shape;369;p34"/>
          <p:cNvSpPr txBox="1"/>
          <p:nvPr>
            <p:ph idx="19" type="title"/>
          </p:nvPr>
        </p:nvSpPr>
        <p:spPr>
          <a:xfrm>
            <a:off x="2986900" y="3838400"/>
            <a:ext cx="1068900" cy="74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400"/>
              <a:t>06</a:t>
            </a:r>
            <a:endParaRPr sz="4400"/>
          </a:p>
        </p:txBody>
      </p:sp>
      <p:sp>
        <p:nvSpPr>
          <p:cNvPr id="370" name="Google Shape;370;p34"/>
          <p:cNvSpPr txBox="1"/>
          <p:nvPr>
            <p:ph idx="20" type="subTitle"/>
          </p:nvPr>
        </p:nvSpPr>
        <p:spPr>
          <a:xfrm>
            <a:off x="4074925" y="3838400"/>
            <a:ext cx="2428500" cy="3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Project Star Schema</a:t>
            </a:r>
            <a:endParaRPr sz="1200"/>
          </a:p>
        </p:txBody>
      </p:sp>
      <p:sp>
        <p:nvSpPr>
          <p:cNvPr id="371" name="Google Shape;371;p34"/>
          <p:cNvSpPr txBox="1"/>
          <p:nvPr>
            <p:ph idx="21" type="subTitle"/>
          </p:nvPr>
        </p:nvSpPr>
        <p:spPr>
          <a:xfrm>
            <a:off x="4074925" y="4106600"/>
            <a:ext cx="2114400" cy="39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000"/>
              <a:t>Fact and Dimension tables structure</a:t>
            </a:r>
            <a:endParaRPr sz="1000"/>
          </a:p>
        </p:txBody>
      </p:sp>
      <p:cxnSp>
        <p:nvCxnSpPr>
          <p:cNvPr id="372" name="Google Shape;372;p34"/>
          <p:cNvCxnSpPr/>
          <p:nvPr/>
        </p:nvCxnSpPr>
        <p:spPr>
          <a:xfrm>
            <a:off x="2809950" y="1048500"/>
            <a:ext cx="3524100" cy="0"/>
          </a:xfrm>
          <a:prstGeom prst="straightConnector1">
            <a:avLst/>
          </a:prstGeom>
          <a:noFill/>
          <a:ln cap="flat" cmpd="sng" w="28575">
            <a:solidFill>
              <a:schemeClr val="accent1"/>
            </a:solidFill>
            <a:prstDash val="solid"/>
            <a:round/>
            <a:headEnd len="med" w="med" type="none"/>
            <a:tailEnd len="med" w="med" type="none"/>
          </a:ln>
        </p:spPr>
      </p:cxnSp>
      <p:sp>
        <p:nvSpPr>
          <p:cNvPr id="373" name="Google Shape;373;p34"/>
          <p:cNvSpPr txBox="1"/>
          <p:nvPr>
            <p:ph idx="2" type="title"/>
          </p:nvPr>
        </p:nvSpPr>
        <p:spPr>
          <a:xfrm>
            <a:off x="6150700" y="1532350"/>
            <a:ext cx="1068900" cy="74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400"/>
              <a:t>07</a:t>
            </a:r>
            <a:endParaRPr sz="4400"/>
          </a:p>
        </p:txBody>
      </p:sp>
      <p:sp>
        <p:nvSpPr>
          <p:cNvPr id="374" name="Google Shape;374;p34"/>
          <p:cNvSpPr txBox="1"/>
          <p:nvPr>
            <p:ph idx="1" type="subTitle"/>
          </p:nvPr>
        </p:nvSpPr>
        <p:spPr>
          <a:xfrm>
            <a:off x="7238725" y="1532350"/>
            <a:ext cx="2428500" cy="399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200"/>
              <a:t>Commands</a:t>
            </a:r>
            <a:endParaRPr sz="1200"/>
          </a:p>
        </p:txBody>
      </p:sp>
      <p:sp>
        <p:nvSpPr>
          <p:cNvPr id="375" name="Google Shape;375;p34"/>
          <p:cNvSpPr txBox="1"/>
          <p:nvPr>
            <p:ph idx="3" type="subTitle"/>
          </p:nvPr>
        </p:nvSpPr>
        <p:spPr>
          <a:xfrm>
            <a:off x="7238725" y="1876750"/>
            <a:ext cx="2114400" cy="39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000"/>
              <a:t>Commands Performed </a:t>
            </a:r>
            <a:endParaRPr sz="1000"/>
          </a:p>
          <a:p>
            <a:pPr indent="0" lvl="0" marL="0" rtl="0" algn="l">
              <a:lnSpc>
                <a:spcPct val="100000"/>
              </a:lnSpc>
              <a:spcBef>
                <a:spcPts val="0"/>
              </a:spcBef>
              <a:spcAft>
                <a:spcPts val="0"/>
              </a:spcAft>
              <a:buNone/>
            </a:pPr>
            <a:r>
              <a:t/>
            </a:r>
            <a:endParaRPr sz="1000"/>
          </a:p>
        </p:txBody>
      </p:sp>
      <p:sp>
        <p:nvSpPr>
          <p:cNvPr id="376" name="Google Shape;376;p34"/>
          <p:cNvSpPr txBox="1"/>
          <p:nvPr>
            <p:ph idx="4" type="title"/>
          </p:nvPr>
        </p:nvSpPr>
        <p:spPr>
          <a:xfrm>
            <a:off x="6150700" y="2695275"/>
            <a:ext cx="1068900" cy="74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400"/>
              <a:t>08</a:t>
            </a:r>
            <a:endParaRPr sz="4400"/>
          </a:p>
        </p:txBody>
      </p:sp>
      <p:sp>
        <p:nvSpPr>
          <p:cNvPr id="377" name="Google Shape;377;p34"/>
          <p:cNvSpPr txBox="1"/>
          <p:nvPr>
            <p:ph idx="5" type="subTitle"/>
          </p:nvPr>
        </p:nvSpPr>
        <p:spPr>
          <a:xfrm>
            <a:off x="7238725" y="2695275"/>
            <a:ext cx="2428500" cy="3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Queries</a:t>
            </a:r>
            <a:endParaRPr sz="1200"/>
          </a:p>
        </p:txBody>
      </p:sp>
      <p:sp>
        <p:nvSpPr>
          <p:cNvPr id="378" name="Google Shape;378;p34"/>
          <p:cNvSpPr txBox="1"/>
          <p:nvPr>
            <p:ph idx="6" type="subTitle"/>
          </p:nvPr>
        </p:nvSpPr>
        <p:spPr>
          <a:xfrm>
            <a:off x="7238725" y="2963475"/>
            <a:ext cx="2114400" cy="39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000"/>
              <a:t>Queries executed</a:t>
            </a:r>
            <a:endParaRPr sz="1000"/>
          </a:p>
        </p:txBody>
      </p:sp>
      <p:cxnSp>
        <p:nvCxnSpPr>
          <p:cNvPr id="379" name="Google Shape;379;p34"/>
          <p:cNvCxnSpPr/>
          <p:nvPr/>
        </p:nvCxnSpPr>
        <p:spPr>
          <a:xfrm>
            <a:off x="7848925" y="2256850"/>
            <a:ext cx="894000" cy="0"/>
          </a:xfrm>
          <a:prstGeom prst="straightConnector1">
            <a:avLst/>
          </a:prstGeom>
          <a:noFill/>
          <a:ln cap="flat" cmpd="sng" w="28575">
            <a:solidFill>
              <a:srgbClr val="DBDBDB"/>
            </a:solidFill>
            <a:prstDash val="solid"/>
            <a:round/>
            <a:headEnd len="med" w="med" type="none"/>
            <a:tailEnd len="med" w="med" type="none"/>
          </a:ln>
        </p:spPr>
      </p:cxnSp>
      <p:cxnSp>
        <p:nvCxnSpPr>
          <p:cNvPr id="380" name="Google Shape;380;p34"/>
          <p:cNvCxnSpPr/>
          <p:nvPr/>
        </p:nvCxnSpPr>
        <p:spPr>
          <a:xfrm>
            <a:off x="7848925" y="3419775"/>
            <a:ext cx="894000" cy="0"/>
          </a:xfrm>
          <a:prstGeom prst="straightConnector1">
            <a:avLst/>
          </a:prstGeom>
          <a:noFill/>
          <a:ln cap="flat" cmpd="sng" w="28575">
            <a:solidFill>
              <a:srgbClr val="DBDBDB"/>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Scope of Project</a:t>
            </a:r>
            <a:endParaRPr/>
          </a:p>
        </p:txBody>
      </p:sp>
      <p:sp>
        <p:nvSpPr>
          <p:cNvPr id="386" name="Google Shape;386;p35"/>
          <p:cNvSpPr txBox="1"/>
          <p:nvPr>
            <p:ph idx="1" type="body"/>
          </p:nvPr>
        </p:nvSpPr>
        <p:spPr>
          <a:xfrm>
            <a:off x="720000" y="1332650"/>
            <a:ext cx="7704000" cy="327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rgbClr val="000000"/>
                </a:solidFill>
                <a:highlight>
                  <a:srgbClr val="FFFFFF"/>
                </a:highlight>
                <a:latin typeface="Calibri"/>
                <a:ea typeface="Calibri"/>
                <a:cs typeface="Calibri"/>
                <a:sym typeface="Calibri"/>
              </a:rPr>
              <a:t>Plant diseases cause a major production and economic losses in the agricultural</a:t>
            </a:r>
            <a:endParaRPr sz="1700">
              <a:solidFill>
                <a:srgbClr val="000000"/>
              </a:solidFill>
              <a:highlight>
                <a:srgbClr val="FFFFFF"/>
              </a:highlight>
              <a:latin typeface="Calibri"/>
              <a:ea typeface="Calibri"/>
              <a:cs typeface="Calibri"/>
              <a:sym typeface="Calibri"/>
            </a:endParaRPr>
          </a:p>
          <a:p>
            <a:pPr indent="0" lvl="0" marL="0" rtl="0" algn="l">
              <a:lnSpc>
                <a:spcPct val="115000"/>
              </a:lnSpc>
              <a:spcBef>
                <a:spcPts val="0"/>
              </a:spcBef>
              <a:spcAft>
                <a:spcPts val="0"/>
              </a:spcAft>
              <a:buNone/>
            </a:pPr>
            <a:r>
              <a:rPr lang="en" sz="1700">
                <a:solidFill>
                  <a:srgbClr val="000000"/>
                </a:solidFill>
                <a:highlight>
                  <a:srgbClr val="FFFFFF"/>
                </a:highlight>
                <a:latin typeface="Calibri"/>
                <a:ea typeface="Calibri"/>
                <a:cs typeface="Calibri"/>
                <a:sym typeface="Calibri"/>
              </a:rPr>
              <a:t>industry. Disease management is a challenging task. Usually the diseases or its</a:t>
            </a:r>
            <a:endParaRPr sz="1700">
              <a:solidFill>
                <a:srgbClr val="000000"/>
              </a:solidFill>
              <a:highlight>
                <a:srgbClr val="FFFFFF"/>
              </a:highlight>
              <a:latin typeface="Calibri"/>
              <a:ea typeface="Calibri"/>
              <a:cs typeface="Calibri"/>
              <a:sym typeface="Calibri"/>
            </a:endParaRPr>
          </a:p>
          <a:p>
            <a:pPr indent="0" lvl="0" marL="0" rtl="0" algn="l">
              <a:lnSpc>
                <a:spcPct val="115000"/>
              </a:lnSpc>
              <a:spcBef>
                <a:spcPts val="0"/>
              </a:spcBef>
              <a:spcAft>
                <a:spcPts val="0"/>
              </a:spcAft>
              <a:buNone/>
            </a:pPr>
            <a:r>
              <a:rPr lang="en" sz="1700">
                <a:solidFill>
                  <a:srgbClr val="000000"/>
                </a:solidFill>
                <a:highlight>
                  <a:srgbClr val="FFFFFF"/>
                </a:highlight>
                <a:latin typeface="Calibri"/>
                <a:ea typeface="Calibri"/>
                <a:cs typeface="Calibri"/>
                <a:sym typeface="Calibri"/>
              </a:rPr>
              <a:t>symptoms such as colored spots or streaks are seen on the leaves of a plant. In plants, mostly the leaf diseases are caused by fungi, bacteria, and viruses. The diseases caused due to these organisms are characterized by different visual symptoms that could be observed in the leaves or stem of a plant. </a:t>
            </a:r>
            <a:endParaRPr sz="1700">
              <a:latin typeface="Calibri"/>
              <a:ea typeface="Calibri"/>
              <a:cs typeface="Calibri"/>
              <a:sym typeface="Calibri"/>
            </a:endParaRPr>
          </a:p>
        </p:txBody>
      </p:sp>
      <p:cxnSp>
        <p:nvCxnSpPr>
          <p:cNvPr id="387" name="Google Shape;387;p35"/>
          <p:cNvCxnSpPr/>
          <p:nvPr/>
        </p:nvCxnSpPr>
        <p:spPr>
          <a:xfrm flipH="1" rot="10800000">
            <a:off x="2624875" y="1048450"/>
            <a:ext cx="3960600" cy="2970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Technologies Used</a:t>
            </a:r>
            <a:endParaRPr/>
          </a:p>
        </p:txBody>
      </p:sp>
      <p:pic>
        <p:nvPicPr>
          <p:cNvPr id="393" name="Google Shape;393;p36"/>
          <p:cNvPicPr preferRelativeResize="0"/>
          <p:nvPr/>
        </p:nvPicPr>
        <p:blipFill>
          <a:blip r:embed="rId3">
            <a:alphaModFix/>
          </a:blip>
          <a:stretch>
            <a:fillRect/>
          </a:stretch>
        </p:blipFill>
        <p:spPr>
          <a:xfrm>
            <a:off x="1068575" y="1469375"/>
            <a:ext cx="1469775" cy="1469775"/>
          </a:xfrm>
          <a:prstGeom prst="rect">
            <a:avLst/>
          </a:prstGeom>
          <a:noFill/>
          <a:ln>
            <a:noFill/>
          </a:ln>
        </p:spPr>
      </p:pic>
      <p:pic>
        <p:nvPicPr>
          <p:cNvPr id="394" name="Google Shape;394;p36"/>
          <p:cNvPicPr preferRelativeResize="0"/>
          <p:nvPr/>
        </p:nvPicPr>
        <p:blipFill>
          <a:blip r:embed="rId4">
            <a:alphaModFix/>
          </a:blip>
          <a:stretch>
            <a:fillRect/>
          </a:stretch>
        </p:blipFill>
        <p:spPr>
          <a:xfrm>
            <a:off x="2081900" y="2059363"/>
            <a:ext cx="4509975" cy="1840475"/>
          </a:xfrm>
          <a:prstGeom prst="rect">
            <a:avLst/>
          </a:prstGeom>
          <a:noFill/>
          <a:ln>
            <a:noFill/>
          </a:ln>
        </p:spPr>
      </p:pic>
      <p:pic>
        <p:nvPicPr>
          <p:cNvPr id="395" name="Google Shape;395;p36"/>
          <p:cNvPicPr preferRelativeResize="0"/>
          <p:nvPr/>
        </p:nvPicPr>
        <p:blipFill>
          <a:blip r:embed="rId5">
            <a:alphaModFix/>
          </a:blip>
          <a:stretch>
            <a:fillRect/>
          </a:stretch>
        </p:blipFill>
        <p:spPr>
          <a:xfrm>
            <a:off x="6178449" y="2059375"/>
            <a:ext cx="2527650" cy="22749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37"/>
          <p:cNvSpPr txBox="1"/>
          <p:nvPr>
            <p:ph idx="4294967295" type="title"/>
          </p:nvPr>
        </p:nvSpPr>
        <p:spPr>
          <a:xfrm>
            <a:off x="3466050" y="127475"/>
            <a:ext cx="2350200" cy="10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WorkFlow</a:t>
            </a:r>
            <a:endParaRPr/>
          </a:p>
        </p:txBody>
      </p:sp>
      <p:cxnSp>
        <p:nvCxnSpPr>
          <p:cNvPr id="401" name="Google Shape;401;p37"/>
          <p:cNvCxnSpPr/>
          <p:nvPr/>
        </p:nvCxnSpPr>
        <p:spPr>
          <a:xfrm>
            <a:off x="3571925" y="743100"/>
            <a:ext cx="1849800" cy="0"/>
          </a:xfrm>
          <a:prstGeom prst="straightConnector1">
            <a:avLst/>
          </a:prstGeom>
          <a:noFill/>
          <a:ln cap="flat" cmpd="sng" w="28575">
            <a:solidFill>
              <a:schemeClr val="accent1"/>
            </a:solidFill>
            <a:prstDash val="solid"/>
            <a:round/>
            <a:headEnd len="med" w="med" type="none"/>
            <a:tailEnd len="med" w="med" type="none"/>
          </a:ln>
        </p:spPr>
      </p:cxnSp>
      <p:pic>
        <p:nvPicPr>
          <p:cNvPr id="402" name="Google Shape;402;p37"/>
          <p:cNvPicPr preferRelativeResize="0"/>
          <p:nvPr/>
        </p:nvPicPr>
        <p:blipFill>
          <a:blip r:embed="rId3">
            <a:alphaModFix/>
          </a:blip>
          <a:stretch>
            <a:fillRect/>
          </a:stretch>
        </p:blipFill>
        <p:spPr>
          <a:xfrm>
            <a:off x="-76200" y="1050850"/>
            <a:ext cx="9539348" cy="32744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38"/>
          <p:cNvSpPr txBox="1"/>
          <p:nvPr>
            <p:ph idx="1" type="subTitle"/>
          </p:nvPr>
        </p:nvSpPr>
        <p:spPr>
          <a:xfrm>
            <a:off x="252250" y="1178325"/>
            <a:ext cx="4723200" cy="3570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Creation of datasets in csv format.</a:t>
            </a:r>
            <a:endParaRPr/>
          </a:p>
          <a:p>
            <a:pPr indent="-330200" lvl="0" marL="457200" rtl="0" algn="l">
              <a:spcBef>
                <a:spcPts val="0"/>
              </a:spcBef>
              <a:spcAft>
                <a:spcPts val="0"/>
              </a:spcAft>
              <a:buSzPts val="1600"/>
              <a:buChar char="●"/>
            </a:pPr>
            <a:r>
              <a:rPr lang="en"/>
              <a:t>Creation of raw database in sql and created all the required tables using create command.</a:t>
            </a:r>
            <a:endParaRPr/>
          </a:p>
          <a:p>
            <a:pPr indent="-330200" lvl="0" marL="457200" rtl="0" algn="l">
              <a:spcBef>
                <a:spcPts val="0"/>
              </a:spcBef>
              <a:spcAft>
                <a:spcPts val="0"/>
              </a:spcAft>
              <a:buSzPts val="1600"/>
              <a:buChar char="●"/>
            </a:pPr>
            <a:r>
              <a:rPr lang="en"/>
              <a:t>Loaded data in spark which resulted in creation of dataframes.</a:t>
            </a:r>
            <a:endParaRPr/>
          </a:p>
          <a:p>
            <a:pPr indent="-330200" lvl="0" marL="457200" rtl="0" algn="l">
              <a:spcBef>
                <a:spcPts val="0"/>
              </a:spcBef>
              <a:spcAft>
                <a:spcPts val="0"/>
              </a:spcAft>
              <a:buSzPts val="1600"/>
              <a:buChar char="●"/>
            </a:pPr>
            <a:r>
              <a:rPr lang="en"/>
              <a:t>Afterwards we registered temporary table </a:t>
            </a:r>
            <a:endParaRPr/>
          </a:p>
          <a:p>
            <a:pPr indent="-330200" lvl="0" marL="457200" rtl="0" algn="l">
              <a:spcBef>
                <a:spcPts val="0"/>
              </a:spcBef>
              <a:spcAft>
                <a:spcPts val="0"/>
              </a:spcAft>
              <a:buSzPts val="1600"/>
              <a:buChar char="●"/>
            </a:pPr>
            <a:r>
              <a:rPr lang="en"/>
              <a:t>Transformation of raw data into fact and dimension table.</a:t>
            </a:r>
            <a:endParaRPr/>
          </a:p>
          <a:p>
            <a:pPr indent="-330200" lvl="0" marL="457200" rtl="0" algn="l">
              <a:spcBef>
                <a:spcPts val="0"/>
              </a:spcBef>
              <a:spcAft>
                <a:spcPts val="0"/>
              </a:spcAft>
              <a:buSzPts val="1600"/>
              <a:buChar char="●"/>
            </a:pPr>
            <a:r>
              <a:rPr lang="en"/>
              <a:t>In hive, a database as dwh_parquet was created.</a:t>
            </a:r>
            <a:endParaRPr/>
          </a:p>
          <a:p>
            <a:pPr indent="-330200" lvl="0" marL="457200" rtl="0" algn="l">
              <a:spcBef>
                <a:spcPts val="0"/>
              </a:spcBef>
              <a:spcAft>
                <a:spcPts val="0"/>
              </a:spcAft>
              <a:buSzPts val="1600"/>
              <a:buChar char="●"/>
            </a:pPr>
            <a:r>
              <a:rPr lang="en"/>
              <a:t>We export the data from spark to hive. </a:t>
            </a:r>
            <a:endParaRPr/>
          </a:p>
          <a:p>
            <a:pPr indent="-330200" lvl="0" marL="457200" rtl="0" algn="l">
              <a:spcBef>
                <a:spcPts val="0"/>
              </a:spcBef>
              <a:spcAft>
                <a:spcPts val="0"/>
              </a:spcAft>
              <a:buSzPts val="1600"/>
              <a:buChar char="●"/>
            </a:pPr>
            <a:r>
              <a:rPr lang="en"/>
              <a:t>The solutions can be found by running queries in hive.</a:t>
            </a:r>
            <a:endParaRPr/>
          </a:p>
        </p:txBody>
      </p:sp>
      <p:sp>
        <p:nvSpPr>
          <p:cNvPr id="408" name="Google Shape;408;p38"/>
          <p:cNvSpPr txBox="1"/>
          <p:nvPr>
            <p:ph type="title"/>
          </p:nvPr>
        </p:nvSpPr>
        <p:spPr>
          <a:xfrm>
            <a:off x="729900" y="295613"/>
            <a:ext cx="2211900" cy="10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Approach</a:t>
            </a:r>
            <a:endParaRPr/>
          </a:p>
        </p:txBody>
      </p:sp>
      <p:cxnSp>
        <p:nvCxnSpPr>
          <p:cNvPr id="409" name="Google Shape;409;p38"/>
          <p:cNvCxnSpPr/>
          <p:nvPr/>
        </p:nvCxnSpPr>
        <p:spPr>
          <a:xfrm>
            <a:off x="835775" y="911250"/>
            <a:ext cx="1849800" cy="0"/>
          </a:xfrm>
          <a:prstGeom prst="straightConnector1">
            <a:avLst/>
          </a:prstGeom>
          <a:noFill/>
          <a:ln cap="flat" cmpd="sng" w="28575">
            <a:solidFill>
              <a:schemeClr val="accent1"/>
            </a:solidFill>
            <a:prstDash val="solid"/>
            <a:round/>
            <a:headEnd len="med" w="med" type="none"/>
            <a:tailEnd len="med" w="med" type="none"/>
          </a:ln>
        </p:spPr>
      </p:cxnSp>
      <p:grpSp>
        <p:nvGrpSpPr>
          <p:cNvPr id="410" name="Google Shape;410;p38"/>
          <p:cNvGrpSpPr/>
          <p:nvPr/>
        </p:nvGrpSpPr>
        <p:grpSpPr>
          <a:xfrm>
            <a:off x="5089595" y="2273675"/>
            <a:ext cx="3911464" cy="2475550"/>
            <a:chOff x="4074863" y="1263319"/>
            <a:chExt cx="4799343" cy="2616860"/>
          </a:xfrm>
        </p:grpSpPr>
        <p:sp>
          <p:nvSpPr>
            <p:cNvPr id="411" name="Google Shape;411;p38"/>
            <p:cNvSpPr/>
            <p:nvPr/>
          </p:nvSpPr>
          <p:spPr>
            <a:xfrm>
              <a:off x="4322901" y="2014386"/>
              <a:ext cx="1115568" cy="752255"/>
            </a:xfrm>
            <a:custGeom>
              <a:rect b="b" l="l" r="r" t="t"/>
              <a:pathLst>
                <a:path extrusionOk="0" h="39272" w="58239">
                  <a:moveTo>
                    <a:pt x="1" y="1"/>
                  </a:moveTo>
                  <a:lnTo>
                    <a:pt x="1" y="39272"/>
                  </a:lnTo>
                  <a:lnTo>
                    <a:pt x="58239" y="39272"/>
                  </a:lnTo>
                  <a:lnTo>
                    <a:pt x="5823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8"/>
            <p:cNvSpPr/>
            <p:nvPr/>
          </p:nvSpPr>
          <p:spPr>
            <a:xfrm>
              <a:off x="4319414" y="2010900"/>
              <a:ext cx="1122560" cy="759247"/>
            </a:xfrm>
            <a:custGeom>
              <a:rect b="b" l="l" r="r" t="t"/>
              <a:pathLst>
                <a:path extrusionOk="0" h="39637" w="58604">
                  <a:moveTo>
                    <a:pt x="58238" y="396"/>
                  </a:moveTo>
                  <a:lnTo>
                    <a:pt x="58238" y="39272"/>
                  </a:lnTo>
                  <a:lnTo>
                    <a:pt x="365" y="39272"/>
                  </a:lnTo>
                  <a:lnTo>
                    <a:pt x="365" y="396"/>
                  </a:lnTo>
                  <a:close/>
                  <a:moveTo>
                    <a:pt x="0" y="0"/>
                  </a:moveTo>
                  <a:lnTo>
                    <a:pt x="0" y="39636"/>
                  </a:lnTo>
                  <a:lnTo>
                    <a:pt x="58603" y="39636"/>
                  </a:lnTo>
                  <a:lnTo>
                    <a:pt x="586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8"/>
            <p:cNvSpPr/>
            <p:nvPr/>
          </p:nvSpPr>
          <p:spPr>
            <a:xfrm>
              <a:off x="4370635" y="2045839"/>
              <a:ext cx="59993" cy="51297"/>
            </a:xfrm>
            <a:custGeom>
              <a:rect b="b" l="l" r="r" t="t"/>
              <a:pathLst>
                <a:path extrusionOk="0" h="2678" w="3132">
                  <a:moveTo>
                    <a:pt x="1794" y="0"/>
                  </a:moveTo>
                  <a:cubicBezTo>
                    <a:pt x="579" y="0"/>
                    <a:pt x="1" y="1459"/>
                    <a:pt x="852" y="2280"/>
                  </a:cubicBezTo>
                  <a:cubicBezTo>
                    <a:pt x="1117" y="2555"/>
                    <a:pt x="1449" y="2678"/>
                    <a:pt x="1777" y="2678"/>
                  </a:cubicBezTo>
                  <a:cubicBezTo>
                    <a:pt x="2463" y="2678"/>
                    <a:pt x="3132" y="2140"/>
                    <a:pt x="3132" y="1338"/>
                  </a:cubicBezTo>
                  <a:cubicBezTo>
                    <a:pt x="3132" y="608"/>
                    <a:pt x="2524" y="0"/>
                    <a:pt x="1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8"/>
            <p:cNvSpPr/>
            <p:nvPr/>
          </p:nvSpPr>
          <p:spPr>
            <a:xfrm>
              <a:off x="4475451" y="2045839"/>
              <a:ext cx="59974" cy="51297"/>
            </a:xfrm>
            <a:custGeom>
              <a:rect b="b" l="l" r="r" t="t"/>
              <a:pathLst>
                <a:path extrusionOk="0" h="2678" w="3131">
                  <a:moveTo>
                    <a:pt x="1794" y="0"/>
                  </a:moveTo>
                  <a:cubicBezTo>
                    <a:pt x="608" y="0"/>
                    <a:pt x="0" y="1459"/>
                    <a:pt x="851" y="2280"/>
                  </a:cubicBezTo>
                  <a:cubicBezTo>
                    <a:pt x="1126" y="2555"/>
                    <a:pt x="1462" y="2678"/>
                    <a:pt x="1790" y="2678"/>
                  </a:cubicBezTo>
                  <a:cubicBezTo>
                    <a:pt x="2477" y="2678"/>
                    <a:pt x="3131" y="2140"/>
                    <a:pt x="3131" y="1338"/>
                  </a:cubicBezTo>
                  <a:cubicBezTo>
                    <a:pt x="3131" y="608"/>
                    <a:pt x="2523" y="0"/>
                    <a:pt x="17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8"/>
            <p:cNvSpPr/>
            <p:nvPr/>
          </p:nvSpPr>
          <p:spPr>
            <a:xfrm>
              <a:off x="4580248" y="2045839"/>
              <a:ext cx="60568" cy="51604"/>
            </a:xfrm>
            <a:custGeom>
              <a:rect b="b" l="l" r="r" t="t"/>
              <a:pathLst>
                <a:path extrusionOk="0" h="2694" w="3162">
                  <a:moveTo>
                    <a:pt x="1794" y="0"/>
                  </a:moveTo>
                  <a:cubicBezTo>
                    <a:pt x="608" y="0"/>
                    <a:pt x="0" y="1459"/>
                    <a:pt x="852" y="2310"/>
                  </a:cubicBezTo>
                  <a:cubicBezTo>
                    <a:pt x="1125" y="2574"/>
                    <a:pt x="1462" y="2694"/>
                    <a:pt x="1792" y="2694"/>
                  </a:cubicBezTo>
                  <a:cubicBezTo>
                    <a:pt x="2490" y="2694"/>
                    <a:pt x="3162" y="2162"/>
                    <a:pt x="3162" y="1338"/>
                  </a:cubicBezTo>
                  <a:cubicBezTo>
                    <a:pt x="3162" y="608"/>
                    <a:pt x="2554" y="0"/>
                    <a:pt x="17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8"/>
            <p:cNvSpPr/>
            <p:nvPr/>
          </p:nvSpPr>
          <p:spPr>
            <a:xfrm>
              <a:off x="4322901" y="2124432"/>
              <a:ext cx="1115568" cy="7011"/>
            </a:xfrm>
            <a:custGeom>
              <a:rect b="b" l="l" r="r" t="t"/>
              <a:pathLst>
                <a:path extrusionOk="0" h="366" w="58239">
                  <a:moveTo>
                    <a:pt x="1" y="1"/>
                  </a:moveTo>
                  <a:lnTo>
                    <a:pt x="1" y="365"/>
                  </a:lnTo>
                  <a:lnTo>
                    <a:pt x="58239" y="365"/>
                  </a:lnTo>
                  <a:lnTo>
                    <a:pt x="582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8"/>
            <p:cNvSpPr/>
            <p:nvPr/>
          </p:nvSpPr>
          <p:spPr>
            <a:xfrm>
              <a:off x="7685274" y="2538984"/>
              <a:ext cx="1115568" cy="752255"/>
            </a:xfrm>
            <a:custGeom>
              <a:rect b="b" l="l" r="r" t="t"/>
              <a:pathLst>
                <a:path extrusionOk="0" h="39272" w="58239">
                  <a:moveTo>
                    <a:pt x="1" y="0"/>
                  </a:moveTo>
                  <a:lnTo>
                    <a:pt x="1" y="39271"/>
                  </a:lnTo>
                  <a:lnTo>
                    <a:pt x="58239" y="39271"/>
                  </a:lnTo>
                  <a:lnTo>
                    <a:pt x="582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8"/>
            <p:cNvSpPr/>
            <p:nvPr/>
          </p:nvSpPr>
          <p:spPr>
            <a:xfrm>
              <a:off x="7681194" y="2535479"/>
              <a:ext cx="1123153" cy="759247"/>
            </a:xfrm>
            <a:custGeom>
              <a:rect b="b" l="l" r="r" t="t"/>
              <a:pathLst>
                <a:path extrusionOk="0" h="39637" w="58635">
                  <a:moveTo>
                    <a:pt x="58270" y="396"/>
                  </a:moveTo>
                  <a:lnTo>
                    <a:pt x="58270" y="39272"/>
                  </a:lnTo>
                  <a:lnTo>
                    <a:pt x="396" y="39272"/>
                  </a:lnTo>
                  <a:lnTo>
                    <a:pt x="396" y="396"/>
                  </a:lnTo>
                  <a:close/>
                  <a:moveTo>
                    <a:pt x="1" y="1"/>
                  </a:moveTo>
                  <a:lnTo>
                    <a:pt x="1" y="39637"/>
                  </a:lnTo>
                  <a:lnTo>
                    <a:pt x="58634" y="39637"/>
                  </a:lnTo>
                  <a:lnTo>
                    <a:pt x="586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8"/>
            <p:cNvSpPr/>
            <p:nvPr/>
          </p:nvSpPr>
          <p:spPr>
            <a:xfrm>
              <a:off x="7733027" y="2570418"/>
              <a:ext cx="59974" cy="51316"/>
            </a:xfrm>
            <a:custGeom>
              <a:rect b="b" l="l" r="r" t="t"/>
              <a:pathLst>
                <a:path extrusionOk="0" h="2679" w="3131">
                  <a:moveTo>
                    <a:pt x="1794" y="1"/>
                  </a:moveTo>
                  <a:cubicBezTo>
                    <a:pt x="578" y="1"/>
                    <a:pt x="0" y="1460"/>
                    <a:pt x="821" y="2280"/>
                  </a:cubicBezTo>
                  <a:cubicBezTo>
                    <a:pt x="1096" y="2555"/>
                    <a:pt x="1435" y="2678"/>
                    <a:pt x="1767" y="2678"/>
                  </a:cubicBezTo>
                  <a:cubicBezTo>
                    <a:pt x="2463" y="2678"/>
                    <a:pt x="3131" y="2140"/>
                    <a:pt x="3131" y="1338"/>
                  </a:cubicBezTo>
                  <a:cubicBezTo>
                    <a:pt x="3131" y="609"/>
                    <a:pt x="2523" y="1"/>
                    <a:pt x="1794"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8"/>
            <p:cNvSpPr/>
            <p:nvPr/>
          </p:nvSpPr>
          <p:spPr>
            <a:xfrm>
              <a:off x="7837824" y="2570418"/>
              <a:ext cx="59993" cy="51316"/>
            </a:xfrm>
            <a:custGeom>
              <a:rect b="b" l="l" r="r" t="t"/>
              <a:pathLst>
                <a:path extrusionOk="0" h="2679" w="3132">
                  <a:moveTo>
                    <a:pt x="1794" y="1"/>
                  </a:moveTo>
                  <a:cubicBezTo>
                    <a:pt x="578" y="1"/>
                    <a:pt x="0" y="1460"/>
                    <a:pt x="851" y="2280"/>
                  </a:cubicBezTo>
                  <a:cubicBezTo>
                    <a:pt x="1127" y="2555"/>
                    <a:pt x="1462" y="2678"/>
                    <a:pt x="1790" y="2678"/>
                  </a:cubicBezTo>
                  <a:cubicBezTo>
                    <a:pt x="2477" y="2678"/>
                    <a:pt x="3131" y="2140"/>
                    <a:pt x="3131" y="1338"/>
                  </a:cubicBezTo>
                  <a:cubicBezTo>
                    <a:pt x="3131" y="609"/>
                    <a:pt x="2523" y="1"/>
                    <a:pt x="1794"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8"/>
            <p:cNvSpPr/>
            <p:nvPr/>
          </p:nvSpPr>
          <p:spPr>
            <a:xfrm>
              <a:off x="7942621" y="2570418"/>
              <a:ext cx="60568" cy="51316"/>
            </a:xfrm>
            <a:custGeom>
              <a:rect b="b" l="l" r="r" t="t"/>
              <a:pathLst>
                <a:path extrusionOk="0" h="2679" w="3162">
                  <a:moveTo>
                    <a:pt x="1794" y="1"/>
                  </a:moveTo>
                  <a:cubicBezTo>
                    <a:pt x="609" y="1"/>
                    <a:pt x="1" y="1460"/>
                    <a:pt x="852" y="2280"/>
                  </a:cubicBezTo>
                  <a:cubicBezTo>
                    <a:pt x="1127" y="2555"/>
                    <a:pt x="1465" y="2678"/>
                    <a:pt x="1798" y="2678"/>
                  </a:cubicBezTo>
                  <a:cubicBezTo>
                    <a:pt x="2494" y="2678"/>
                    <a:pt x="3162" y="2140"/>
                    <a:pt x="3162" y="1338"/>
                  </a:cubicBezTo>
                  <a:cubicBezTo>
                    <a:pt x="3162" y="609"/>
                    <a:pt x="2554" y="1"/>
                    <a:pt x="1794"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8"/>
            <p:cNvSpPr/>
            <p:nvPr/>
          </p:nvSpPr>
          <p:spPr>
            <a:xfrm>
              <a:off x="7685274" y="2649030"/>
              <a:ext cx="1115568" cy="6992"/>
            </a:xfrm>
            <a:custGeom>
              <a:rect b="b" l="l" r="r" t="t"/>
              <a:pathLst>
                <a:path extrusionOk="0" h="365" w="58239">
                  <a:moveTo>
                    <a:pt x="1" y="0"/>
                  </a:moveTo>
                  <a:lnTo>
                    <a:pt x="1" y="365"/>
                  </a:lnTo>
                  <a:lnTo>
                    <a:pt x="58239" y="365"/>
                  </a:lnTo>
                  <a:lnTo>
                    <a:pt x="582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8"/>
            <p:cNvSpPr/>
            <p:nvPr/>
          </p:nvSpPr>
          <p:spPr>
            <a:xfrm>
              <a:off x="4657098" y="2635047"/>
              <a:ext cx="450085" cy="236411"/>
            </a:xfrm>
            <a:custGeom>
              <a:rect b="b" l="l" r="r" t="t"/>
              <a:pathLst>
                <a:path extrusionOk="0" h="12342" w="23497">
                  <a:moveTo>
                    <a:pt x="6019" y="1"/>
                  </a:moveTo>
                  <a:cubicBezTo>
                    <a:pt x="2675" y="61"/>
                    <a:pt x="1" y="2797"/>
                    <a:pt x="1" y="6171"/>
                  </a:cubicBezTo>
                  <a:cubicBezTo>
                    <a:pt x="1" y="9514"/>
                    <a:pt x="2675" y="12250"/>
                    <a:pt x="6019" y="12341"/>
                  </a:cubicBezTo>
                  <a:lnTo>
                    <a:pt x="16992" y="12311"/>
                  </a:lnTo>
                  <a:lnTo>
                    <a:pt x="17326" y="12311"/>
                  </a:lnTo>
                  <a:cubicBezTo>
                    <a:pt x="20731" y="12311"/>
                    <a:pt x="23497" y="9545"/>
                    <a:pt x="23497" y="6140"/>
                  </a:cubicBezTo>
                  <a:cubicBezTo>
                    <a:pt x="23466" y="2736"/>
                    <a:pt x="20700" y="1"/>
                    <a:pt x="17326" y="1"/>
                  </a:cubicBez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8"/>
            <p:cNvSpPr/>
            <p:nvPr/>
          </p:nvSpPr>
          <p:spPr>
            <a:xfrm>
              <a:off x="4774135" y="2706955"/>
              <a:ext cx="213693" cy="49803"/>
            </a:xfrm>
            <a:custGeom>
              <a:rect b="b" l="l" r="r" t="t"/>
              <a:pathLst>
                <a:path extrusionOk="0" h="2600" w="11156">
                  <a:moveTo>
                    <a:pt x="5563" y="0"/>
                  </a:moveTo>
                  <a:cubicBezTo>
                    <a:pt x="4750" y="0"/>
                    <a:pt x="3936" y="76"/>
                    <a:pt x="3131" y="228"/>
                  </a:cubicBezTo>
                  <a:cubicBezTo>
                    <a:pt x="2432" y="350"/>
                    <a:pt x="1763" y="624"/>
                    <a:pt x="1186" y="988"/>
                  </a:cubicBezTo>
                  <a:cubicBezTo>
                    <a:pt x="1034" y="1110"/>
                    <a:pt x="882" y="1201"/>
                    <a:pt x="760" y="1323"/>
                  </a:cubicBezTo>
                  <a:lnTo>
                    <a:pt x="365" y="1687"/>
                  </a:lnTo>
                  <a:cubicBezTo>
                    <a:pt x="304" y="1779"/>
                    <a:pt x="243" y="1870"/>
                    <a:pt x="213" y="1931"/>
                  </a:cubicBezTo>
                  <a:cubicBezTo>
                    <a:pt x="61" y="2143"/>
                    <a:pt x="0" y="2356"/>
                    <a:pt x="0" y="2599"/>
                  </a:cubicBezTo>
                  <a:lnTo>
                    <a:pt x="3161" y="2599"/>
                  </a:lnTo>
                  <a:cubicBezTo>
                    <a:pt x="3222" y="2599"/>
                    <a:pt x="3222" y="2569"/>
                    <a:pt x="3253" y="2538"/>
                  </a:cubicBezTo>
                  <a:cubicBezTo>
                    <a:pt x="3435" y="2174"/>
                    <a:pt x="3769" y="1961"/>
                    <a:pt x="4164" y="1931"/>
                  </a:cubicBezTo>
                  <a:cubicBezTo>
                    <a:pt x="4620" y="1900"/>
                    <a:pt x="5084" y="1885"/>
                    <a:pt x="5547" y="1885"/>
                  </a:cubicBezTo>
                  <a:cubicBezTo>
                    <a:pt x="6011" y="1885"/>
                    <a:pt x="6474" y="1900"/>
                    <a:pt x="6930" y="1931"/>
                  </a:cubicBezTo>
                  <a:cubicBezTo>
                    <a:pt x="7326" y="1961"/>
                    <a:pt x="7660" y="2174"/>
                    <a:pt x="7842" y="2538"/>
                  </a:cubicBezTo>
                  <a:cubicBezTo>
                    <a:pt x="7864" y="2560"/>
                    <a:pt x="7900" y="2581"/>
                    <a:pt x="7942" y="2581"/>
                  </a:cubicBezTo>
                  <a:cubicBezTo>
                    <a:pt x="7959" y="2581"/>
                    <a:pt x="7976" y="2578"/>
                    <a:pt x="7994" y="2569"/>
                  </a:cubicBezTo>
                  <a:lnTo>
                    <a:pt x="11155" y="2569"/>
                  </a:lnTo>
                  <a:cubicBezTo>
                    <a:pt x="11125" y="2417"/>
                    <a:pt x="11064" y="2265"/>
                    <a:pt x="11003" y="2113"/>
                  </a:cubicBezTo>
                  <a:cubicBezTo>
                    <a:pt x="10943" y="1961"/>
                    <a:pt x="10851" y="1809"/>
                    <a:pt x="10760" y="1687"/>
                  </a:cubicBezTo>
                  <a:lnTo>
                    <a:pt x="10365" y="1323"/>
                  </a:lnTo>
                  <a:cubicBezTo>
                    <a:pt x="10213" y="1231"/>
                    <a:pt x="10061" y="1110"/>
                    <a:pt x="9909" y="988"/>
                  </a:cubicBezTo>
                  <a:cubicBezTo>
                    <a:pt x="9332" y="624"/>
                    <a:pt x="8693" y="380"/>
                    <a:pt x="7994" y="228"/>
                  </a:cubicBezTo>
                  <a:cubicBezTo>
                    <a:pt x="7189" y="76"/>
                    <a:pt x="6376" y="0"/>
                    <a:pt x="55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8"/>
            <p:cNvSpPr/>
            <p:nvPr/>
          </p:nvSpPr>
          <p:spPr>
            <a:xfrm>
              <a:off x="4773541" y="2768385"/>
              <a:ext cx="61124" cy="29767"/>
            </a:xfrm>
            <a:custGeom>
              <a:rect b="b" l="l" r="r" t="t"/>
              <a:pathLst>
                <a:path extrusionOk="0" h="1554" w="3191">
                  <a:moveTo>
                    <a:pt x="1" y="0"/>
                  </a:moveTo>
                  <a:lnTo>
                    <a:pt x="1" y="91"/>
                  </a:lnTo>
                  <a:lnTo>
                    <a:pt x="1" y="1186"/>
                  </a:lnTo>
                  <a:cubicBezTo>
                    <a:pt x="1" y="1383"/>
                    <a:pt x="157" y="1554"/>
                    <a:pt x="374" y="1554"/>
                  </a:cubicBezTo>
                  <a:cubicBezTo>
                    <a:pt x="391" y="1554"/>
                    <a:pt x="408" y="1553"/>
                    <a:pt x="426" y="1550"/>
                  </a:cubicBezTo>
                  <a:lnTo>
                    <a:pt x="2767" y="1550"/>
                  </a:lnTo>
                  <a:cubicBezTo>
                    <a:pt x="2782" y="1553"/>
                    <a:pt x="2798" y="1554"/>
                    <a:pt x="2814" y="1554"/>
                  </a:cubicBezTo>
                  <a:cubicBezTo>
                    <a:pt x="3009" y="1554"/>
                    <a:pt x="3190" y="1380"/>
                    <a:pt x="3162" y="1155"/>
                  </a:cubicBezTo>
                  <a:lnTo>
                    <a:pt x="3162" y="243"/>
                  </a:lnTo>
                  <a:lnTo>
                    <a:pt x="31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8"/>
            <p:cNvSpPr/>
            <p:nvPr/>
          </p:nvSpPr>
          <p:spPr>
            <a:xfrm>
              <a:off x="4926724" y="2768385"/>
              <a:ext cx="60530" cy="29767"/>
            </a:xfrm>
            <a:custGeom>
              <a:rect b="b" l="l" r="r" t="t"/>
              <a:pathLst>
                <a:path extrusionOk="0" h="1554" w="3160">
                  <a:moveTo>
                    <a:pt x="59" y="0"/>
                  </a:moveTo>
                  <a:cubicBezTo>
                    <a:pt x="28" y="395"/>
                    <a:pt x="28" y="821"/>
                    <a:pt x="28" y="1186"/>
                  </a:cubicBezTo>
                  <a:cubicBezTo>
                    <a:pt x="0" y="1383"/>
                    <a:pt x="155" y="1554"/>
                    <a:pt x="347" y="1554"/>
                  </a:cubicBezTo>
                  <a:cubicBezTo>
                    <a:pt x="362" y="1554"/>
                    <a:pt x="377" y="1553"/>
                    <a:pt x="393" y="1550"/>
                  </a:cubicBezTo>
                  <a:lnTo>
                    <a:pt x="2764" y="1550"/>
                  </a:lnTo>
                  <a:cubicBezTo>
                    <a:pt x="2780" y="1553"/>
                    <a:pt x="2795" y="1554"/>
                    <a:pt x="2810" y="1554"/>
                  </a:cubicBezTo>
                  <a:cubicBezTo>
                    <a:pt x="3003" y="1554"/>
                    <a:pt x="3159" y="1383"/>
                    <a:pt x="3159" y="1186"/>
                  </a:cubicBezTo>
                  <a:lnTo>
                    <a:pt x="3159" y="91"/>
                  </a:lnTo>
                  <a:lnTo>
                    <a:pt x="31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8"/>
            <p:cNvSpPr/>
            <p:nvPr/>
          </p:nvSpPr>
          <p:spPr>
            <a:xfrm>
              <a:off x="8329226" y="2182663"/>
              <a:ext cx="487916" cy="491996"/>
            </a:xfrm>
            <a:custGeom>
              <a:rect b="b" l="l" r="r" t="t"/>
              <a:pathLst>
                <a:path extrusionOk="0" h="25685" w="25472">
                  <a:moveTo>
                    <a:pt x="12822" y="6971"/>
                  </a:moveTo>
                  <a:cubicBezTo>
                    <a:pt x="17322" y="6971"/>
                    <a:pt x="20427" y="12243"/>
                    <a:pt x="17539" y="16292"/>
                  </a:cubicBezTo>
                  <a:cubicBezTo>
                    <a:pt x="16411" y="17862"/>
                    <a:pt x="14609" y="18740"/>
                    <a:pt x="12751" y="18740"/>
                  </a:cubicBezTo>
                  <a:cubicBezTo>
                    <a:pt x="12054" y="18740"/>
                    <a:pt x="11349" y="18616"/>
                    <a:pt x="10669" y="18359"/>
                  </a:cubicBezTo>
                  <a:cubicBezTo>
                    <a:pt x="5411" y="16353"/>
                    <a:pt x="5684" y="8845"/>
                    <a:pt x="11064" y="7234"/>
                  </a:cubicBezTo>
                  <a:cubicBezTo>
                    <a:pt x="11666" y="7054"/>
                    <a:pt x="12255" y="6971"/>
                    <a:pt x="12822" y="6971"/>
                  </a:cubicBezTo>
                  <a:close/>
                  <a:moveTo>
                    <a:pt x="15563" y="0"/>
                  </a:moveTo>
                  <a:lnTo>
                    <a:pt x="14530" y="1946"/>
                  </a:lnTo>
                  <a:cubicBezTo>
                    <a:pt x="14209" y="2499"/>
                    <a:pt x="13638" y="2829"/>
                    <a:pt x="13029" y="2829"/>
                  </a:cubicBezTo>
                  <a:cubicBezTo>
                    <a:pt x="13002" y="2829"/>
                    <a:pt x="12976" y="2828"/>
                    <a:pt x="12949" y="2827"/>
                  </a:cubicBezTo>
                  <a:cubicBezTo>
                    <a:pt x="12615" y="2827"/>
                    <a:pt x="12250" y="2827"/>
                    <a:pt x="11915" y="2888"/>
                  </a:cubicBezTo>
                  <a:cubicBezTo>
                    <a:pt x="11861" y="2893"/>
                    <a:pt x="11807" y="2895"/>
                    <a:pt x="11753" y="2895"/>
                  </a:cubicBezTo>
                  <a:cubicBezTo>
                    <a:pt x="11171" y="2895"/>
                    <a:pt x="10611" y="2601"/>
                    <a:pt x="10305" y="2128"/>
                  </a:cubicBezTo>
                  <a:lnTo>
                    <a:pt x="9119" y="213"/>
                  </a:lnTo>
                  <a:lnTo>
                    <a:pt x="3040" y="4012"/>
                  </a:lnTo>
                  <a:lnTo>
                    <a:pt x="4195" y="5927"/>
                  </a:lnTo>
                  <a:cubicBezTo>
                    <a:pt x="4529" y="6444"/>
                    <a:pt x="4529" y="7143"/>
                    <a:pt x="4195" y="7660"/>
                  </a:cubicBezTo>
                  <a:cubicBezTo>
                    <a:pt x="4104" y="7842"/>
                    <a:pt x="4013" y="7994"/>
                    <a:pt x="3921" y="8146"/>
                  </a:cubicBezTo>
                  <a:cubicBezTo>
                    <a:pt x="3830" y="8329"/>
                    <a:pt x="3739" y="8481"/>
                    <a:pt x="3678" y="8663"/>
                  </a:cubicBezTo>
                  <a:cubicBezTo>
                    <a:pt x="3405" y="9240"/>
                    <a:pt x="2827" y="9605"/>
                    <a:pt x="2189" y="9636"/>
                  </a:cubicBezTo>
                  <a:lnTo>
                    <a:pt x="0" y="9696"/>
                  </a:lnTo>
                  <a:lnTo>
                    <a:pt x="213" y="16870"/>
                  </a:lnTo>
                  <a:lnTo>
                    <a:pt x="2402" y="16809"/>
                  </a:lnTo>
                  <a:cubicBezTo>
                    <a:pt x="2428" y="16808"/>
                    <a:pt x="2455" y="16807"/>
                    <a:pt x="2482" y="16807"/>
                  </a:cubicBezTo>
                  <a:cubicBezTo>
                    <a:pt x="3088" y="16807"/>
                    <a:pt x="3630" y="17136"/>
                    <a:pt x="3921" y="17660"/>
                  </a:cubicBezTo>
                  <a:cubicBezTo>
                    <a:pt x="4104" y="17994"/>
                    <a:pt x="4317" y="18329"/>
                    <a:pt x="4529" y="18633"/>
                  </a:cubicBezTo>
                  <a:cubicBezTo>
                    <a:pt x="4894" y="19149"/>
                    <a:pt x="4924" y="19848"/>
                    <a:pt x="4621" y="20396"/>
                  </a:cubicBezTo>
                  <a:lnTo>
                    <a:pt x="3587" y="22341"/>
                  </a:lnTo>
                  <a:lnTo>
                    <a:pt x="9940" y="25684"/>
                  </a:lnTo>
                  <a:lnTo>
                    <a:pt x="10973" y="23770"/>
                  </a:lnTo>
                  <a:cubicBezTo>
                    <a:pt x="11265" y="23214"/>
                    <a:pt x="11838" y="22856"/>
                    <a:pt x="12476" y="22856"/>
                  </a:cubicBezTo>
                  <a:cubicBezTo>
                    <a:pt x="12502" y="22856"/>
                    <a:pt x="12528" y="22856"/>
                    <a:pt x="12554" y="22858"/>
                  </a:cubicBezTo>
                  <a:cubicBezTo>
                    <a:pt x="12888" y="22858"/>
                    <a:pt x="13253" y="22858"/>
                    <a:pt x="13587" y="22827"/>
                  </a:cubicBezTo>
                  <a:cubicBezTo>
                    <a:pt x="13641" y="22822"/>
                    <a:pt x="13695" y="22820"/>
                    <a:pt x="13749" y="22820"/>
                  </a:cubicBezTo>
                  <a:cubicBezTo>
                    <a:pt x="14331" y="22820"/>
                    <a:pt x="14892" y="23117"/>
                    <a:pt x="15198" y="23618"/>
                  </a:cubicBezTo>
                  <a:lnTo>
                    <a:pt x="16353" y="25502"/>
                  </a:lnTo>
                  <a:lnTo>
                    <a:pt x="22463" y="21703"/>
                  </a:lnTo>
                  <a:lnTo>
                    <a:pt x="21308" y="19848"/>
                  </a:lnTo>
                  <a:cubicBezTo>
                    <a:pt x="20973" y="19301"/>
                    <a:pt x="20973" y="18602"/>
                    <a:pt x="21308" y="18055"/>
                  </a:cubicBezTo>
                  <a:cubicBezTo>
                    <a:pt x="21399" y="17903"/>
                    <a:pt x="21490" y="17751"/>
                    <a:pt x="21551" y="17599"/>
                  </a:cubicBezTo>
                  <a:cubicBezTo>
                    <a:pt x="21642" y="17417"/>
                    <a:pt x="21733" y="17265"/>
                    <a:pt x="21794" y="17113"/>
                  </a:cubicBezTo>
                  <a:cubicBezTo>
                    <a:pt x="22068" y="16535"/>
                    <a:pt x="22645" y="16140"/>
                    <a:pt x="23283" y="16110"/>
                  </a:cubicBezTo>
                  <a:lnTo>
                    <a:pt x="25472" y="16049"/>
                  </a:lnTo>
                  <a:lnTo>
                    <a:pt x="25259" y="8876"/>
                  </a:lnTo>
                  <a:lnTo>
                    <a:pt x="23040" y="8936"/>
                  </a:lnTo>
                  <a:cubicBezTo>
                    <a:pt x="22402" y="8936"/>
                    <a:pt x="21824" y="8602"/>
                    <a:pt x="21521" y="8025"/>
                  </a:cubicBezTo>
                  <a:cubicBezTo>
                    <a:pt x="21338" y="7721"/>
                    <a:pt x="21156" y="7417"/>
                    <a:pt x="20973" y="7143"/>
                  </a:cubicBezTo>
                  <a:cubicBezTo>
                    <a:pt x="20609" y="6596"/>
                    <a:pt x="20548" y="5927"/>
                    <a:pt x="20852" y="5350"/>
                  </a:cubicBezTo>
                  <a:lnTo>
                    <a:pt x="21885" y="3404"/>
                  </a:lnTo>
                  <a:lnTo>
                    <a:pt x="155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8"/>
            <p:cNvSpPr/>
            <p:nvPr/>
          </p:nvSpPr>
          <p:spPr>
            <a:xfrm>
              <a:off x="7934480" y="1957917"/>
              <a:ext cx="342357" cy="339465"/>
            </a:xfrm>
            <a:custGeom>
              <a:rect b="b" l="l" r="r" t="t"/>
              <a:pathLst>
                <a:path extrusionOk="0" h="17722" w="17873">
                  <a:moveTo>
                    <a:pt x="8909" y="4748"/>
                  </a:moveTo>
                  <a:cubicBezTo>
                    <a:pt x="11025" y="4748"/>
                    <a:pt x="13050" y="6388"/>
                    <a:pt x="13070" y="8876"/>
                  </a:cubicBezTo>
                  <a:cubicBezTo>
                    <a:pt x="13070" y="11156"/>
                    <a:pt x="11216" y="12979"/>
                    <a:pt x="8936" y="12979"/>
                  </a:cubicBezTo>
                  <a:lnTo>
                    <a:pt x="8936" y="13010"/>
                  </a:lnTo>
                  <a:cubicBezTo>
                    <a:pt x="5259" y="12979"/>
                    <a:pt x="3435" y="8572"/>
                    <a:pt x="6018" y="5958"/>
                  </a:cubicBezTo>
                  <a:cubicBezTo>
                    <a:pt x="6864" y="5122"/>
                    <a:pt x="7897" y="4748"/>
                    <a:pt x="8909" y="4748"/>
                  </a:cubicBezTo>
                  <a:close/>
                  <a:moveTo>
                    <a:pt x="6414" y="0"/>
                  </a:moveTo>
                  <a:lnTo>
                    <a:pt x="6414" y="1520"/>
                  </a:lnTo>
                  <a:cubicBezTo>
                    <a:pt x="6414" y="1976"/>
                    <a:pt x="6170" y="2402"/>
                    <a:pt x="5745" y="2584"/>
                  </a:cubicBezTo>
                  <a:cubicBezTo>
                    <a:pt x="5532" y="2706"/>
                    <a:pt x="5319" y="2827"/>
                    <a:pt x="5107" y="2979"/>
                  </a:cubicBezTo>
                  <a:cubicBezTo>
                    <a:pt x="4913" y="3108"/>
                    <a:pt x="4685" y="3178"/>
                    <a:pt x="4454" y="3178"/>
                  </a:cubicBezTo>
                  <a:cubicBezTo>
                    <a:pt x="4251" y="3178"/>
                    <a:pt x="4046" y="3124"/>
                    <a:pt x="3860" y="3010"/>
                  </a:cubicBezTo>
                  <a:lnTo>
                    <a:pt x="2523" y="2250"/>
                  </a:lnTo>
                  <a:lnTo>
                    <a:pt x="0" y="6627"/>
                  </a:lnTo>
                  <a:lnTo>
                    <a:pt x="1337" y="7387"/>
                  </a:lnTo>
                  <a:cubicBezTo>
                    <a:pt x="1733" y="7599"/>
                    <a:pt x="1945" y="8025"/>
                    <a:pt x="1915" y="8481"/>
                  </a:cubicBezTo>
                  <a:lnTo>
                    <a:pt x="1915" y="8876"/>
                  </a:lnTo>
                  <a:lnTo>
                    <a:pt x="1915" y="9241"/>
                  </a:lnTo>
                  <a:cubicBezTo>
                    <a:pt x="1945" y="9697"/>
                    <a:pt x="1733" y="10122"/>
                    <a:pt x="1337" y="10335"/>
                  </a:cubicBezTo>
                  <a:lnTo>
                    <a:pt x="0" y="11095"/>
                  </a:lnTo>
                  <a:lnTo>
                    <a:pt x="2523" y="15472"/>
                  </a:lnTo>
                  <a:lnTo>
                    <a:pt x="3860" y="14712"/>
                  </a:lnTo>
                  <a:cubicBezTo>
                    <a:pt x="4046" y="14598"/>
                    <a:pt x="4244" y="14544"/>
                    <a:pt x="4444" y="14544"/>
                  </a:cubicBezTo>
                  <a:cubicBezTo>
                    <a:pt x="4670" y="14544"/>
                    <a:pt x="4897" y="14613"/>
                    <a:pt x="5107" y="14742"/>
                  </a:cubicBezTo>
                  <a:cubicBezTo>
                    <a:pt x="5319" y="14894"/>
                    <a:pt x="5532" y="15016"/>
                    <a:pt x="5745" y="15137"/>
                  </a:cubicBezTo>
                  <a:cubicBezTo>
                    <a:pt x="6170" y="15320"/>
                    <a:pt x="6414" y="15745"/>
                    <a:pt x="6414" y="16201"/>
                  </a:cubicBezTo>
                  <a:lnTo>
                    <a:pt x="6414" y="17721"/>
                  </a:lnTo>
                  <a:lnTo>
                    <a:pt x="11459" y="17721"/>
                  </a:lnTo>
                  <a:lnTo>
                    <a:pt x="11459" y="16171"/>
                  </a:lnTo>
                  <a:cubicBezTo>
                    <a:pt x="11459" y="15715"/>
                    <a:pt x="11702" y="15320"/>
                    <a:pt x="12098" y="15107"/>
                  </a:cubicBezTo>
                  <a:cubicBezTo>
                    <a:pt x="12341" y="14986"/>
                    <a:pt x="12554" y="14864"/>
                    <a:pt x="12766" y="14742"/>
                  </a:cubicBezTo>
                  <a:cubicBezTo>
                    <a:pt x="12960" y="14597"/>
                    <a:pt x="13188" y="14529"/>
                    <a:pt x="13419" y="14529"/>
                  </a:cubicBezTo>
                  <a:cubicBezTo>
                    <a:pt x="13622" y="14529"/>
                    <a:pt x="13827" y="14582"/>
                    <a:pt x="14013" y="14682"/>
                  </a:cubicBezTo>
                  <a:lnTo>
                    <a:pt x="15350" y="15441"/>
                  </a:lnTo>
                  <a:lnTo>
                    <a:pt x="17873" y="11095"/>
                  </a:lnTo>
                  <a:lnTo>
                    <a:pt x="16535" y="10335"/>
                  </a:lnTo>
                  <a:cubicBezTo>
                    <a:pt x="16140" y="10122"/>
                    <a:pt x="15927" y="9697"/>
                    <a:pt x="15958" y="9241"/>
                  </a:cubicBezTo>
                  <a:lnTo>
                    <a:pt x="15958" y="8846"/>
                  </a:lnTo>
                  <a:lnTo>
                    <a:pt x="15958" y="8481"/>
                  </a:lnTo>
                  <a:cubicBezTo>
                    <a:pt x="15897" y="8025"/>
                    <a:pt x="16140" y="7599"/>
                    <a:pt x="16535" y="7387"/>
                  </a:cubicBezTo>
                  <a:lnTo>
                    <a:pt x="17873" y="6627"/>
                  </a:lnTo>
                  <a:lnTo>
                    <a:pt x="15350" y="2250"/>
                  </a:lnTo>
                  <a:lnTo>
                    <a:pt x="14013" y="3010"/>
                  </a:lnTo>
                  <a:cubicBezTo>
                    <a:pt x="13827" y="3124"/>
                    <a:pt x="13622" y="3178"/>
                    <a:pt x="13418" y="3178"/>
                  </a:cubicBezTo>
                  <a:cubicBezTo>
                    <a:pt x="13188" y="3178"/>
                    <a:pt x="12960" y="3108"/>
                    <a:pt x="12766" y="2979"/>
                  </a:cubicBezTo>
                  <a:cubicBezTo>
                    <a:pt x="12554" y="2827"/>
                    <a:pt x="12341" y="2706"/>
                    <a:pt x="12098" y="2584"/>
                  </a:cubicBezTo>
                  <a:cubicBezTo>
                    <a:pt x="11702" y="2402"/>
                    <a:pt x="11459" y="1976"/>
                    <a:pt x="11459" y="1520"/>
                  </a:cubicBezTo>
                  <a:lnTo>
                    <a:pt x="1145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8"/>
            <p:cNvSpPr/>
            <p:nvPr/>
          </p:nvSpPr>
          <p:spPr>
            <a:xfrm>
              <a:off x="4756072" y="1719208"/>
              <a:ext cx="341802" cy="340614"/>
            </a:xfrm>
            <a:custGeom>
              <a:rect b="b" l="l" r="r" t="t"/>
              <a:pathLst>
                <a:path extrusionOk="0" h="17782" w="17844">
                  <a:moveTo>
                    <a:pt x="8959" y="4748"/>
                  </a:moveTo>
                  <a:cubicBezTo>
                    <a:pt x="9974" y="4748"/>
                    <a:pt x="11010" y="5122"/>
                    <a:pt x="11855" y="5958"/>
                  </a:cubicBezTo>
                  <a:cubicBezTo>
                    <a:pt x="14439" y="8572"/>
                    <a:pt x="12585" y="13010"/>
                    <a:pt x="8937" y="13010"/>
                  </a:cubicBezTo>
                  <a:cubicBezTo>
                    <a:pt x="6658" y="13010"/>
                    <a:pt x="4803" y="11155"/>
                    <a:pt x="4803" y="8876"/>
                  </a:cubicBezTo>
                  <a:cubicBezTo>
                    <a:pt x="4803" y="6387"/>
                    <a:pt x="6835" y="4748"/>
                    <a:pt x="8959" y="4748"/>
                  </a:cubicBezTo>
                  <a:close/>
                  <a:moveTo>
                    <a:pt x="6414" y="0"/>
                  </a:moveTo>
                  <a:lnTo>
                    <a:pt x="6414" y="1550"/>
                  </a:lnTo>
                  <a:cubicBezTo>
                    <a:pt x="6414" y="2006"/>
                    <a:pt x="6141" y="2402"/>
                    <a:pt x="5746" y="2614"/>
                  </a:cubicBezTo>
                  <a:cubicBezTo>
                    <a:pt x="5533" y="2736"/>
                    <a:pt x="5320" y="2857"/>
                    <a:pt x="5107" y="2979"/>
                  </a:cubicBezTo>
                  <a:cubicBezTo>
                    <a:pt x="4890" y="3113"/>
                    <a:pt x="4645" y="3182"/>
                    <a:pt x="4403" y="3182"/>
                  </a:cubicBezTo>
                  <a:cubicBezTo>
                    <a:pt x="4205" y="3182"/>
                    <a:pt x="4009" y="3136"/>
                    <a:pt x="3831" y="3040"/>
                  </a:cubicBezTo>
                  <a:lnTo>
                    <a:pt x="2493" y="2280"/>
                  </a:lnTo>
                  <a:lnTo>
                    <a:pt x="1" y="6627"/>
                  </a:lnTo>
                  <a:lnTo>
                    <a:pt x="1338" y="7386"/>
                  </a:lnTo>
                  <a:cubicBezTo>
                    <a:pt x="1733" y="7630"/>
                    <a:pt x="1946" y="8055"/>
                    <a:pt x="1916" y="8511"/>
                  </a:cubicBezTo>
                  <a:lnTo>
                    <a:pt x="1916" y="8876"/>
                  </a:lnTo>
                  <a:lnTo>
                    <a:pt x="1916" y="9271"/>
                  </a:lnTo>
                  <a:cubicBezTo>
                    <a:pt x="1946" y="9696"/>
                    <a:pt x="1733" y="10122"/>
                    <a:pt x="1338" y="10365"/>
                  </a:cubicBezTo>
                  <a:lnTo>
                    <a:pt x="1" y="11155"/>
                  </a:lnTo>
                  <a:lnTo>
                    <a:pt x="2524" y="15502"/>
                  </a:lnTo>
                  <a:lnTo>
                    <a:pt x="3831" y="14742"/>
                  </a:lnTo>
                  <a:cubicBezTo>
                    <a:pt x="4009" y="14646"/>
                    <a:pt x="4205" y="14600"/>
                    <a:pt x="4403" y="14600"/>
                  </a:cubicBezTo>
                  <a:cubicBezTo>
                    <a:pt x="4645" y="14600"/>
                    <a:pt x="4890" y="14669"/>
                    <a:pt x="5107" y="14803"/>
                  </a:cubicBezTo>
                  <a:cubicBezTo>
                    <a:pt x="5320" y="14925"/>
                    <a:pt x="5533" y="15046"/>
                    <a:pt x="5746" y="15168"/>
                  </a:cubicBezTo>
                  <a:cubicBezTo>
                    <a:pt x="6141" y="15380"/>
                    <a:pt x="6414" y="15776"/>
                    <a:pt x="6414" y="16232"/>
                  </a:cubicBezTo>
                  <a:lnTo>
                    <a:pt x="6414" y="17782"/>
                  </a:lnTo>
                  <a:lnTo>
                    <a:pt x="11460" y="17782"/>
                  </a:lnTo>
                  <a:lnTo>
                    <a:pt x="11460" y="16232"/>
                  </a:lnTo>
                  <a:cubicBezTo>
                    <a:pt x="11460" y="15776"/>
                    <a:pt x="11703" y="15380"/>
                    <a:pt x="12098" y="15168"/>
                  </a:cubicBezTo>
                  <a:cubicBezTo>
                    <a:pt x="12342" y="15046"/>
                    <a:pt x="12554" y="14925"/>
                    <a:pt x="12767" y="14803"/>
                  </a:cubicBezTo>
                  <a:cubicBezTo>
                    <a:pt x="12968" y="14669"/>
                    <a:pt x="13205" y="14600"/>
                    <a:pt x="13444" y="14600"/>
                  </a:cubicBezTo>
                  <a:cubicBezTo>
                    <a:pt x="13639" y="14600"/>
                    <a:pt x="13835" y="14646"/>
                    <a:pt x="14013" y="14742"/>
                  </a:cubicBezTo>
                  <a:lnTo>
                    <a:pt x="15351" y="15502"/>
                  </a:lnTo>
                  <a:lnTo>
                    <a:pt x="17843" y="11155"/>
                  </a:lnTo>
                  <a:lnTo>
                    <a:pt x="16506" y="10396"/>
                  </a:lnTo>
                  <a:cubicBezTo>
                    <a:pt x="16111" y="10152"/>
                    <a:pt x="15898" y="9727"/>
                    <a:pt x="15928" y="9271"/>
                  </a:cubicBezTo>
                  <a:lnTo>
                    <a:pt x="15928" y="8876"/>
                  </a:lnTo>
                  <a:lnTo>
                    <a:pt x="15928" y="8511"/>
                  </a:lnTo>
                  <a:cubicBezTo>
                    <a:pt x="15898" y="8055"/>
                    <a:pt x="16111" y="7630"/>
                    <a:pt x="16506" y="7386"/>
                  </a:cubicBezTo>
                  <a:lnTo>
                    <a:pt x="17843" y="6627"/>
                  </a:lnTo>
                  <a:lnTo>
                    <a:pt x="15351" y="2280"/>
                  </a:lnTo>
                  <a:lnTo>
                    <a:pt x="14013" y="3040"/>
                  </a:lnTo>
                  <a:cubicBezTo>
                    <a:pt x="13835" y="3136"/>
                    <a:pt x="13639" y="3182"/>
                    <a:pt x="13441" y="3182"/>
                  </a:cubicBezTo>
                  <a:cubicBezTo>
                    <a:pt x="13199" y="3182"/>
                    <a:pt x="12954" y="3113"/>
                    <a:pt x="12737" y="2979"/>
                  </a:cubicBezTo>
                  <a:cubicBezTo>
                    <a:pt x="12554" y="2857"/>
                    <a:pt x="12311" y="2736"/>
                    <a:pt x="12098" y="2614"/>
                  </a:cubicBezTo>
                  <a:cubicBezTo>
                    <a:pt x="11703" y="2402"/>
                    <a:pt x="11430" y="2006"/>
                    <a:pt x="11430" y="1550"/>
                  </a:cubicBezTo>
                  <a:lnTo>
                    <a:pt x="114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8"/>
            <p:cNvSpPr/>
            <p:nvPr/>
          </p:nvSpPr>
          <p:spPr>
            <a:xfrm>
              <a:off x="5790710" y="1477606"/>
              <a:ext cx="944974" cy="855845"/>
            </a:xfrm>
            <a:custGeom>
              <a:rect b="b" l="l" r="r" t="t"/>
              <a:pathLst>
                <a:path extrusionOk="0" h="44680" w="49333">
                  <a:moveTo>
                    <a:pt x="24636" y="0"/>
                  </a:moveTo>
                  <a:cubicBezTo>
                    <a:pt x="14618" y="0"/>
                    <a:pt x="5506" y="6769"/>
                    <a:pt x="2979" y="16929"/>
                  </a:cubicBezTo>
                  <a:cubicBezTo>
                    <a:pt x="0" y="28905"/>
                    <a:pt x="7295" y="41033"/>
                    <a:pt x="19271" y="44012"/>
                  </a:cubicBezTo>
                  <a:cubicBezTo>
                    <a:pt x="21087" y="44464"/>
                    <a:pt x="22906" y="44680"/>
                    <a:pt x="24696" y="44680"/>
                  </a:cubicBezTo>
                  <a:cubicBezTo>
                    <a:pt x="34714" y="44680"/>
                    <a:pt x="43826" y="37911"/>
                    <a:pt x="46354" y="27750"/>
                  </a:cubicBezTo>
                  <a:cubicBezTo>
                    <a:pt x="49332" y="15774"/>
                    <a:pt x="42037" y="3647"/>
                    <a:pt x="30061" y="668"/>
                  </a:cubicBezTo>
                  <a:cubicBezTo>
                    <a:pt x="28246" y="216"/>
                    <a:pt x="26427" y="0"/>
                    <a:pt x="246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8"/>
            <p:cNvSpPr/>
            <p:nvPr/>
          </p:nvSpPr>
          <p:spPr>
            <a:xfrm>
              <a:off x="5901905" y="1578419"/>
              <a:ext cx="721396" cy="653645"/>
            </a:xfrm>
            <a:custGeom>
              <a:rect b="b" l="l" r="r" t="t"/>
              <a:pathLst>
                <a:path extrusionOk="0" h="34124" w="37661">
                  <a:moveTo>
                    <a:pt x="18836" y="0"/>
                  </a:moveTo>
                  <a:cubicBezTo>
                    <a:pt x="11188" y="0"/>
                    <a:pt x="4240" y="5177"/>
                    <a:pt x="2280" y="12913"/>
                  </a:cubicBezTo>
                  <a:cubicBezTo>
                    <a:pt x="1" y="22062"/>
                    <a:pt x="5563" y="31302"/>
                    <a:pt x="14682" y="33612"/>
                  </a:cubicBezTo>
                  <a:cubicBezTo>
                    <a:pt x="16069" y="33958"/>
                    <a:pt x="17459" y="34123"/>
                    <a:pt x="18827" y="34123"/>
                  </a:cubicBezTo>
                  <a:cubicBezTo>
                    <a:pt x="26482" y="34123"/>
                    <a:pt x="33447" y="28947"/>
                    <a:pt x="35381" y="21211"/>
                  </a:cubicBezTo>
                  <a:cubicBezTo>
                    <a:pt x="37661" y="12062"/>
                    <a:pt x="32129" y="2791"/>
                    <a:pt x="22980" y="511"/>
                  </a:cubicBezTo>
                  <a:cubicBezTo>
                    <a:pt x="21593" y="166"/>
                    <a:pt x="20203" y="0"/>
                    <a:pt x="188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8"/>
            <p:cNvSpPr/>
            <p:nvPr/>
          </p:nvSpPr>
          <p:spPr>
            <a:xfrm>
              <a:off x="6004959" y="1671914"/>
              <a:ext cx="515882" cy="467229"/>
            </a:xfrm>
            <a:custGeom>
              <a:rect b="b" l="l" r="r" t="t"/>
              <a:pathLst>
                <a:path extrusionOk="0" h="24392" w="26932">
                  <a:moveTo>
                    <a:pt x="13458" y="1"/>
                  </a:moveTo>
                  <a:cubicBezTo>
                    <a:pt x="8006" y="1"/>
                    <a:pt x="3058" y="3682"/>
                    <a:pt x="1642" y="9217"/>
                  </a:cubicBezTo>
                  <a:cubicBezTo>
                    <a:pt x="1" y="15752"/>
                    <a:pt x="3952" y="22378"/>
                    <a:pt x="10487" y="24020"/>
                  </a:cubicBezTo>
                  <a:cubicBezTo>
                    <a:pt x="11487" y="24271"/>
                    <a:pt x="12490" y="24391"/>
                    <a:pt x="13476" y="24391"/>
                  </a:cubicBezTo>
                  <a:cubicBezTo>
                    <a:pt x="18934" y="24391"/>
                    <a:pt x="23900" y="20710"/>
                    <a:pt x="25290" y="15175"/>
                  </a:cubicBezTo>
                  <a:cubicBezTo>
                    <a:pt x="26931" y="8640"/>
                    <a:pt x="22980" y="2013"/>
                    <a:pt x="16445" y="372"/>
                  </a:cubicBezTo>
                  <a:cubicBezTo>
                    <a:pt x="15445" y="121"/>
                    <a:pt x="14443" y="1"/>
                    <a:pt x="134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8"/>
            <p:cNvSpPr/>
            <p:nvPr/>
          </p:nvSpPr>
          <p:spPr>
            <a:xfrm>
              <a:off x="6120253" y="1776347"/>
              <a:ext cx="285295" cy="257980"/>
            </a:xfrm>
            <a:custGeom>
              <a:rect b="b" l="l" r="r" t="t"/>
              <a:pathLst>
                <a:path extrusionOk="0" h="13468" w="14894">
                  <a:moveTo>
                    <a:pt x="7427" y="0"/>
                  </a:moveTo>
                  <a:cubicBezTo>
                    <a:pt x="4429" y="0"/>
                    <a:pt x="1683" y="2015"/>
                    <a:pt x="912" y="5072"/>
                  </a:cubicBezTo>
                  <a:cubicBezTo>
                    <a:pt x="0" y="8689"/>
                    <a:pt x="2189" y="12337"/>
                    <a:pt x="5775" y="13249"/>
                  </a:cubicBezTo>
                  <a:cubicBezTo>
                    <a:pt x="6344" y="13397"/>
                    <a:pt x="6914" y="13467"/>
                    <a:pt x="7475" y="13467"/>
                  </a:cubicBezTo>
                  <a:cubicBezTo>
                    <a:pt x="10480" y="13467"/>
                    <a:pt x="13214" y="11434"/>
                    <a:pt x="13982" y="8385"/>
                  </a:cubicBezTo>
                  <a:cubicBezTo>
                    <a:pt x="14894" y="4799"/>
                    <a:pt x="12705" y="1121"/>
                    <a:pt x="9088" y="209"/>
                  </a:cubicBezTo>
                  <a:cubicBezTo>
                    <a:pt x="8533" y="68"/>
                    <a:pt x="7976" y="0"/>
                    <a:pt x="74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8"/>
            <p:cNvSpPr/>
            <p:nvPr/>
          </p:nvSpPr>
          <p:spPr>
            <a:xfrm>
              <a:off x="6198271" y="1847125"/>
              <a:ext cx="129258" cy="116769"/>
            </a:xfrm>
            <a:custGeom>
              <a:rect b="b" l="l" r="r" t="t"/>
              <a:pathLst>
                <a:path extrusionOk="0" h="6096" w="6748">
                  <a:moveTo>
                    <a:pt x="3357" y="1"/>
                  </a:moveTo>
                  <a:cubicBezTo>
                    <a:pt x="2002" y="1"/>
                    <a:pt x="784" y="908"/>
                    <a:pt x="426" y="2289"/>
                  </a:cubicBezTo>
                  <a:cubicBezTo>
                    <a:pt x="0" y="3930"/>
                    <a:pt x="1003" y="5572"/>
                    <a:pt x="2614" y="5997"/>
                  </a:cubicBezTo>
                  <a:cubicBezTo>
                    <a:pt x="2870" y="6064"/>
                    <a:pt x="3127" y="6095"/>
                    <a:pt x="3379" y="6095"/>
                  </a:cubicBezTo>
                  <a:cubicBezTo>
                    <a:pt x="4746" y="6095"/>
                    <a:pt x="5989" y="5169"/>
                    <a:pt x="6322" y="3809"/>
                  </a:cubicBezTo>
                  <a:cubicBezTo>
                    <a:pt x="6748" y="2167"/>
                    <a:pt x="5775" y="496"/>
                    <a:pt x="4134" y="101"/>
                  </a:cubicBezTo>
                  <a:cubicBezTo>
                    <a:pt x="3873" y="33"/>
                    <a:pt x="3613" y="1"/>
                    <a:pt x="33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8"/>
            <p:cNvSpPr/>
            <p:nvPr/>
          </p:nvSpPr>
          <p:spPr>
            <a:xfrm>
              <a:off x="6290847" y="1375682"/>
              <a:ext cx="501899" cy="501899"/>
            </a:xfrm>
            <a:custGeom>
              <a:rect b="b" l="l" r="r" t="t"/>
              <a:pathLst>
                <a:path extrusionOk="0" h="26202" w="26202">
                  <a:moveTo>
                    <a:pt x="25593" y="1"/>
                  </a:moveTo>
                  <a:lnTo>
                    <a:pt x="0" y="25594"/>
                  </a:lnTo>
                  <a:lnTo>
                    <a:pt x="608" y="26202"/>
                  </a:lnTo>
                  <a:lnTo>
                    <a:pt x="26201" y="609"/>
                  </a:lnTo>
                  <a:lnTo>
                    <a:pt x="25593" y="1"/>
                  </a:lnTo>
                  <a:close/>
                </a:path>
              </a:pathLst>
            </a:custGeom>
            <a:solidFill>
              <a:srgbClr val="C7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8"/>
            <p:cNvSpPr/>
            <p:nvPr/>
          </p:nvSpPr>
          <p:spPr>
            <a:xfrm>
              <a:off x="6262900" y="1841474"/>
              <a:ext cx="64054" cy="64054"/>
            </a:xfrm>
            <a:custGeom>
              <a:rect b="b" l="l" r="r" t="t"/>
              <a:pathLst>
                <a:path extrusionOk="0" h="3344" w="3344">
                  <a:moveTo>
                    <a:pt x="882" y="0"/>
                  </a:moveTo>
                  <a:lnTo>
                    <a:pt x="0" y="3344"/>
                  </a:lnTo>
                  <a:lnTo>
                    <a:pt x="3344" y="2432"/>
                  </a:lnTo>
                  <a:lnTo>
                    <a:pt x="882" y="0"/>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8"/>
            <p:cNvSpPr/>
            <p:nvPr/>
          </p:nvSpPr>
          <p:spPr>
            <a:xfrm>
              <a:off x="6704806" y="1299426"/>
              <a:ext cx="164197" cy="164197"/>
            </a:xfrm>
            <a:custGeom>
              <a:rect b="b" l="l" r="r" t="t"/>
              <a:pathLst>
                <a:path extrusionOk="0" h="8572" w="8572">
                  <a:moveTo>
                    <a:pt x="5958" y="0"/>
                  </a:moveTo>
                  <a:lnTo>
                    <a:pt x="1155" y="4803"/>
                  </a:lnTo>
                  <a:lnTo>
                    <a:pt x="0" y="8572"/>
                  </a:lnTo>
                  <a:lnTo>
                    <a:pt x="3769" y="7417"/>
                  </a:lnTo>
                  <a:lnTo>
                    <a:pt x="8572" y="2614"/>
                  </a:lnTo>
                  <a:lnTo>
                    <a:pt x="4803" y="3769"/>
                  </a:lnTo>
                  <a:lnTo>
                    <a:pt x="5958" y="0"/>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8"/>
            <p:cNvSpPr/>
            <p:nvPr/>
          </p:nvSpPr>
          <p:spPr>
            <a:xfrm>
              <a:off x="4074863" y="3654533"/>
              <a:ext cx="4799343" cy="6992"/>
            </a:xfrm>
            <a:custGeom>
              <a:rect b="b" l="l" r="r" t="t"/>
              <a:pathLst>
                <a:path extrusionOk="0" h="365" w="250553">
                  <a:moveTo>
                    <a:pt x="125292" y="0"/>
                  </a:moveTo>
                  <a:lnTo>
                    <a:pt x="62647" y="61"/>
                  </a:lnTo>
                  <a:lnTo>
                    <a:pt x="31339" y="91"/>
                  </a:lnTo>
                  <a:lnTo>
                    <a:pt x="1" y="183"/>
                  </a:lnTo>
                  <a:lnTo>
                    <a:pt x="31339" y="274"/>
                  </a:lnTo>
                  <a:lnTo>
                    <a:pt x="62647" y="304"/>
                  </a:lnTo>
                  <a:lnTo>
                    <a:pt x="125292" y="365"/>
                  </a:lnTo>
                  <a:lnTo>
                    <a:pt x="187907" y="304"/>
                  </a:lnTo>
                  <a:lnTo>
                    <a:pt x="219215" y="274"/>
                  </a:lnTo>
                  <a:lnTo>
                    <a:pt x="250553" y="183"/>
                  </a:lnTo>
                  <a:lnTo>
                    <a:pt x="219215" y="91"/>
                  </a:lnTo>
                  <a:lnTo>
                    <a:pt x="187907" y="61"/>
                  </a:lnTo>
                  <a:lnTo>
                    <a:pt x="1252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8"/>
            <p:cNvSpPr/>
            <p:nvPr/>
          </p:nvSpPr>
          <p:spPr>
            <a:xfrm>
              <a:off x="4512708" y="3019909"/>
              <a:ext cx="1080629" cy="681209"/>
            </a:xfrm>
            <a:custGeom>
              <a:rect b="b" l="l" r="r" t="t"/>
              <a:pathLst>
                <a:path extrusionOk="0" h="35563" w="56415">
                  <a:moveTo>
                    <a:pt x="1" y="0"/>
                  </a:moveTo>
                  <a:lnTo>
                    <a:pt x="4043" y="35563"/>
                  </a:lnTo>
                  <a:lnTo>
                    <a:pt x="56415" y="35563"/>
                  </a:lnTo>
                  <a:lnTo>
                    <a:pt x="523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8"/>
            <p:cNvSpPr/>
            <p:nvPr/>
          </p:nvSpPr>
          <p:spPr>
            <a:xfrm>
              <a:off x="4566859" y="3065306"/>
              <a:ext cx="971752" cy="589821"/>
            </a:xfrm>
            <a:custGeom>
              <a:rect b="b" l="l" r="r" t="t"/>
              <a:pathLst>
                <a:path extrusionOk="0" h="30792" w="50731">
                  <a:moveTo>
                    <a:pt x="0" y="1"/>
                  </a:moveTo>
                  <a:lnTo>
                    <a:pt x="3526" y="30792"/>
                  </a:lnTo>
                  <a:lnTo>
                    <a:pt x="50731" y="30792"/>
                  </a:lnTo>
                  <a:lnTo>
                    <a:pt x="4720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8"/>
            <p:cNvSpPr/>
            <p:nvPr/>
          </p:nvSpPr>
          <p:spPr>
            <a:xfrm>
              <a:off x="5130456" y="3655108"/>
              <a:ext cx="1029390" cy="46010"/>
            </a:xfrm>
            <a:custGeom>
              <a:rect b="b" l="l" r="r" t="t"/>
              <a:pathLst>
                <a:path extrusionOk="0" h="2402" w="53740">
                  <a:moveTo>
                    <a:pt x="0" y="1"/>
                  </a:moveTo>
                  <a:lnTo>
                    <a:pt x="0" y="2402"/>
                  </a:lnTo>
                  <a:lnTo>
                    <a:pt x="53740" y="2402"/>
                  </a:lnTo>
                  <a:lnTo>
                    <a:pt x="53740" y="1"/>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8"/>
            <p:cNvSpPr/>
            <p:nvPr/>
          </p:nvSpPr>
          <p:spPr>
            <a:xfrm>
              <a:off x="5641646" y="3655108"/>
              <a:ext cx="518200" cy="46010"/>
            </a:xfrm>
            <a:custGeom>
              <a:rect b="b" l="l" r="r" t="t"/>
              <a:pathLst>
                <a:path extrusionOk="0" h="2402" w="27053">
                  <a:moveTo>
                    <a:pt x="1" y="1"/>
                  </a:moveTo>
                  <a:lnTo>
                    <a:pt x="1" y="2402"/>
                  </a:lnTo>
                  <a:lnTo>
                    <a:pt x="27053" y="2402"/>
                  </a:lnTo>
                  <a:lnTo>
                    <a:pt x="270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8"/>
            <p:cNvSpPr/>
            <p:nvPr/>
          </p:nvSpPr>
          <p:spPr>
            <a:xfrm>
              <a:off x="4616336" y="3065306"/>
              <a:ext cx="602635" cy="585166"/>
            </a:xfrm>
            <a:custGeom>
              <a:rect b="b" l="l" r="r" t="t"/>
              <a:pathLst>
                <a:path extrusionOk="0" h="30549" w="31461">
                  <a:moveTo>
                    <a:pt x="22555" y="1"/>
                  </a:moveTo>
                  <a:lnTo>
                    <a:pt x="1" y="22554"/>
                  </a:lnTo>
                  <a:lnTo>
                    <a:pt x="913" y="30548"/>
                  </a:lnTo>
                  <a:lnTo>
                    <a:pt x="3146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8"/>
            <p:cNvSpPr/>
            <p:nvPr/>
          </p:nvSpPr>
          <p:spPr>
            <a:xfrm>
              <a:off x="5218378" y="3367496"/>
              <a:ext cx="304526" cy="287631"/>
            </a:xfrm>
            <a:custGeom>
              <a:rect b="b" l="l" r="r" t="t"/>
              <a:pathLst>
                <a:path extrusionOk="0" h="15016" w="15898">
                  <a:moveTo>
                    <a:pt x="14985" y="0"/>
                  </a:moveTo>
                  <a:lnTo>
                    <a:pt x="0" y="15016"/>
                  </a:lnTo>
                  <a:lnTo>
                    <a:pt x="8906" y="15016"/>
                  </a:lnTo>
                  <a:lnTo>
                    <a:pt x="15897" y="7994"/>
                  </a:lnTo>
                  <a:lnTo>
                    <a:pt x="14985"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8"/>
            <p:cNvSpPr/>
            <p:nvPr/>
          </p:nvSpPr>
          <p:spPr>
            <a:xfrm>
              <a:off x="4572682" y="3065306"/>
              <a:ext cx="106559" cy="100755"/>
            </a:xfrm>
            <a:custGeom>
              <a:rect b="b" l="l" r="r" t="t"/>
              <a:pathLst>
                <a:path extrusionOk="0" h="5260" w="5563">
                  <a:moveTo>
                    <a:pt x="2523" y="1"/>
                  </a:moveTo>
                  <a:lnTo>
                    <a:pt x="0" y="2524"/>
                  </a:lnTo>
                  <a:lnTo>
                    <a:pt x="304" y="5259"/>
                  </a:lnTo>
                  <a:lnTo>
                    <a:pt x="556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8"/>
            <p:cNvSpPr/>
            <p:nvPr/>
          </p:nvSpPr>
          <p:spPr>
            <a:xfrm>
              <a:off x="5050101" y="3217282"/>
              <a:ext cx="444262" cy="437845"/>
            </a:xfrm>
            <a:custGeom>
              <a:rect b="b" l="l" r="r" t="t"/>
              <a:pathLst>
                <a:path extrusionOk="0" h="22858" w="23193">
                  <a:moveTo>
                    <a:pt x="22889" y="0"/>
                  </a:moveTo>
                  <a:lnTo>
                    <a:pt x="1" y="22858"/>
                  </a:lnTo>
                  <a:lnTo>
                    <a:pt x="3040" y="22858"/>
                  </a:lnTo>
                  <a:lnTo>
                    <a:pt x="23193" y="2705"/>
                  </a:lnTo>
                  <a:lnTo>
                    <a:pt x="22889"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8"/>
            <p:cNvSpPr/>
            <p:nvPr/>
          </p:nvSpPr>
          <p:spPr>
            <a:xfrm>
              <a:off x="4584903" y="3065306"/>
              <a:ext cx="170039" cy="168870"/>
            </a:xfrm>
            <a:custGeom>
              <a:rect b="b" l="l" r="r" t="t"/>
              <a:pathLst>
                <a:path extrusionOk="0" h="8816" w="8877">
                  <a:moveTo>
                    <a:pt x="8116" y="1"/>
                  </a:moveTo>
                  <a:lnTo>
                    <a:pt x="1" y="8117"/>
                  </a:lnTo>
                  <a:lnTo>
                    <a:pt x="61" y="8816"/>
                  </a:lnTo>
                  <a:lnTo>
                    <a:pt x="8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8"/>
            <p:cNvSpPr/>
            <p:nvPr/>
          </p:nvSpPr>
          <p:spPr>
            <a:xfrm>
              <a:off x="4698434" y="3065306"/>
              <a:ext cx="604379" cy="589821"/>
            </a:xfrm>
            <a:custGeom>
              <a:rect b="b" l="l" r="r" t="t"/>
              <a:pathLst>
                <a:path extrusionOk="0" h="30792" w="31552">
                  <a:moveTo>
                    <a:pt x="30792" y="1"/>
                  </a:moveTo>
                  <a:lnTo>
                    <a:pt x="1" y="30792"/>
                  </a:lnTo>
                  <a:lnTo>
                    <a:pt x="761" y="30792"/>
                  </a:lnTo>
                  <a:lnTo>
                    <a:pt x="3155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8"/>
            <p:cNvSpPr/>
            <p:nvPr/>
          </p:nvSpPr>
          <p:spPr>
            <a:xfrm>
              <a:off x="4997712" y="3170122"/>
              <a:ext cx="486748" cy="485005"/>
            </a:xfrm>
            <a:custGeom>
              <a:rect b="b" l="l" r="r" t="t"/>
              <a:pathLst>
                <a:path extrusionOk="0" h="25320" w="25411">
                  <a:moveTo>
                    <a:pt x="25350" y="0"/>
                  </a:moveTo>
                  <a:lnTo>
                    <a:pt x="0" y="25320"/>
                  </a:lnTo>
                  <a:lnTo>
                    <a:pt x="760" y="25320"/>
                  </a:lnTo>
                  <a:lnTo>
                    <a:pt x="25411" y="669"/>
                  </a:lnTo>
                  <a:lnTo>
                    <a:pt x="25350"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8"/>
            <p:cNvSpPr/>
            <p:nvPr/>
          </p:nvSpPr>
          <p:spPr>
            <a:xfrm>
              <a:off x="7349908" y="3019909"/>
              <a:ext cx="1080648" cy="681209"/>
            </a:xfrm>
            <a:custGeom>
              <a:rect b="b" l="l" r="r" t="t"/>
              <a:pathLst>
                <a:path extrusionOk="0" h="35563" w="56416">
                  <a:moveTo>
                    <a:pt x="4074" y="0"/>
                  </a:moveTo>
                  <a:lnTo>
                    <a:pt x="1" y="35563"/>
                  </a:lnTo>
                  <a:lnTo>
                    <a:pt x="52373" y="35563"/>
                  </a:lnTo>
                  <a:lnTo>
                    <a:pt x="564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8"/>
            <p:cNvSpPr/>
            <p:nvPr/>
          </p:nvSpPr>
          <p:spPr>
            <a:xfrm>
              <a:off x="7404634" y="3065306"/>
              <a:ext cx="971197" cy="589821"/>
            </a:xfrm>
            <a:custGeom>
              <a:rect b="b" l="l" r="r" t="t"/>
              <a:pathLst>
                <a:path extrusionOk="0" h="30792" w="50702">
                  <a:moveTo>
                    <a:pt x="3527" y="1"/>
                  </a:moveTo>
                  <a:lnTo>
                    <a:pt x="1" y="30792"/>
                  </a:lnTo>
                  <a:lnTo>
                    <a:pt x="47206" y="30792"/>
                  </a:lnTo>
                  <a:lnTo>
                    <a:pt x="5070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8"/>
            <p:cNvSpPr/>
            <p:nvPr/>
          </p:nvSpPr>
          <p:spPr>
            <a:xfrm>
              <a:off x="6783399" y="3655108"/>
              <a:ext cx="1029409" cy="46010"/>
            </a:xfrm>
            <a:custGeom>
              <a:rect b="b" l="l" r="r" t="t"/>
              <a:pathLst>
                <a:path extrusionOk="0" h="2402" w="53741">
                  <a:moveTo>
                    <a:pt x="1" y="1"/>
                  </a:moveTo>
                  <a:lnTo>
                    <a:pt x="1" y="2402"/>
                  </a:lnTo>
                  <a:lnTo>
                    <a:pt x="53740" y="2402"/>
                  </a:lnTo>
                  <a:lnTo>
                    <a:pt x="537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8"/>
            <p:cNvSpPr/>
            <p:nvPr/>
          </p:nvSpPr>
          <p:spPr>
            <a:xfrm>
              <a:off x="6783399" y="3655108"/>
              <a:ext cx="518200" cy="46010"/>
            </a:xfrm>
            <a:custGeom>
              <a:rect b="b" l="l" r="r" t="t"/>
              <a:pathLst>
                <a:path extrusionOk="0" h="2402" w="27053">
                  <a:moveTo>
                    <a:pt x="1" y="1"/>
                  </a:moveTo>
                  <a:lnTo>
                    <a:pt x="1" y="2402"/>
                  </a:lnTo>
                  <a:lnTo>
                    <a:pt x="27053" y="2402"/>
                  </a:lnTo>
                  <a:lnTo>
                    <a:pt x="270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8"/>
            <p:cNvSpPr/>
            <p:nvPr/>
          </p:nvSpPr>
          <p:spPr>
            <a:xfrm>
              <a:off x="7988612" y="3293538"/>
              <a:ext cx="361589" cy="361589"/>
            </a:xfrm>
            <a:custGeom>
              <a:rect b="b" l="l" r="r" t="t"/>
              <a:pathLst>
                <a:path extrusionOk="0" h="18877" w="18877">
                  <a:moveTo>
                    <a:pt x="18877" y="1"/>
                  </a:moveTo>
                  <a:lnTo>
                    <a:pt x="1" y="18877"/>
                  </a:lnTo>
                  <a:lnTo>
                    <a:pt x="8907" y="18877"/>
                  </a:lnTo>
                  <a:lnTo>
                    <a:pt x="17722" y="10062"/>
                  </a:lnTo>
                  <a:lnTo>
                    <a:pt x="188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8"/>
            <p:cNvSpPr/>
            <p:nvPr/>
          </p:nvSpPr>
          <p:spPr>
            <a:xfrm>
              <a:off x="7404634" y="3065306"/>
              <a:ext cx="624759" cy="589821"/>
            </a:xfrm>
            <a:custGeom>
              <a:rect b="b" l="l" r="r" t="t"/>
              <a:pathLst>
                <a:path extrusionOk="0" h="30792" w="32616">
                  <a:moveTo>
                    <a:pt x="23710" y="1"/>
                  </a:moveTo>
                  <a:lnTo>
                    <a:pt x="913" y="22798"/>
                  </a:lnTo>
                  <a:lnTo>
                    <a:pt x="1" y="30792"/>
                  </a:lnTo>
                  <a:lnTo>
                    <a:pt x="1825" y="30792"/>
                  </a:lnTo>
                  <a:lnTo>
                    <a:pt x="3261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8"/>
            <p:cNvSpPr/>
            <p:nvPr/>
          </p:nvSpPr>
          <p:spPr>
            <a:xfrm>
              <a:off x="7449476" y="3065306"/>
              <a:ext cx="195649" cy="195649"/>
            </a:xfrm>
            <a:custGeom>
              <a:rect b="b" l="l" r="r" t="t"/>
              <a:pathLst>
                <a:path extrusionOk="0" h="10214" w="10214">
                  <a:moveTo>
                    <a:pt x="7174" y="1"/>
                  </a:moveTo>
                  <a:lnTo>
                    <a:pt x="396" y="6779"/>
                  </a:lnTo>
                  <a:lnTo>
                    <a:pt x="0" y="10214"/>
                  </a:lnTo>
                  <a:lnTo>
                    <a:pt x="0" y="10214"/>
                  </a:lnTo>
                  <a:lnTo>
                    <a:pt x="10213"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8"/>
            <p:cNvSpPr/>
            <p:nvPr/>
          </p:nvSpPr>
          <p:spPr>
            <a:xfrm>
              <a:off x="7640451" y="3065306"/>
              <a:ext cx="648033" cy="589821"/>
            </a:xfrm>
            <a:custGeom>
              <a:rect b="b" l="l" r="r" t="t"/>
              <a:pathLst>
                <a:path extrusionOk="0" h="30792" w="33831">
                  <a:moveTo>
                    <a:pt x="30791" y="1"/>
                  </a:moveTo>
                  <a:lnTo>
                    <a:pt x="0" y="30792"/>
                  </a:lnTo>
                  <a:lnTo>
                    <a:pt x="3040" y="30792"/>
                  </a:lnTo>
                  <a:lnTo>
                    <a:pt x="338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8"/>
            <p:cNvSpPr/>
            <p:nvPr/>
          </p:nvSpPr>
          <p:spPr>
            <a:xfrm>
              <a:off x="7923409" y="3220194"/>
              <a:ext cx="434953" cy="434933"/>
            </a:xfrm>
            <a:custGeom>
              <a:rect b="b" l="l" r="r" t="t"/>
              <a:pathLst>
                <a:path extrusionOk="0" h="22706" w="22707">
                  <a:moveTo>
                    <a:pt x="22706" y="0"/>
                  </a:moveTo>
                  <a:lnTo>
                    <a:pt x="1" y="22706"/>
                  </a:lnTo>
                  <a:lnTo>
                    <a:pt x="760" y="22706"/>
                  </a:lnTo>
                  <a:lnTo>
                    <a:pt x="22615" y="851"/>
                  </a:lnTo>
                  <a:lnTo>
                    <a:pt x="2270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8"/>
            <p:cNvSpPr/>
            <p:nvPr/>
          </p:nvSpPr>
          <p:spPr>
            <a:xfrm>
              <a:off x="7745248" y="3065306"/>
              <a:ext cx="604379" cy="589821"/>
            </a:xfrm>
            <a:custGeom>
              <a:rect b="b" l="l" r="r" t="t"/>
              <a:pathLst>
                <a:path extrusionOk="0" h="30792" w="31552">
                  <a:moveTo>
                    <a:pt x="30791" y="1"/>
                  </a:moveTo>
                  <a:lnTo>
                    <a:pt x="0" y="30792"/>
                  </a:lnTo>
                  <a:lnTo>
                    <a:pt x="760" y="30792"/>
                  </a:lnTo>
                  <a:lnTo>
                    <a:pt x="315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8"/>
            <p:cNvSpPr/>
            <p:nvPr/>
          </p:nvSpPr>
          <p:spPr>
            <a:xfrm>
              <a:off x="7429688" y="3065306"/>
              <a:ext cx="370898" cy="370898"/>
            </a:xfrm>
            <a:custGeom>
              <a:rect b="b" l="l" r="r" t="t"/>
              <a:pathLst>
                <a:path extrusionOk="0" h="19363" w="19363">
                  <a:moveTo>
                    <a:pt x="18602" y="1"/>
                  </a:moveTo>
                  <a:lnTo>
                    <a:pt x="91" y="18481"/>
                  </a:lnTo>
                  <a:lnTo>
                    <a:pt x="0" y="19363"/>
                  </a:lnTo>
                  <a:lnTo>
                    <a:pt x="0" y="19363"/>
                  </a:lnTo>
                  <a:lnTo>
                    <a:pt x="19362"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8"/>
            <p:cNvSpPr/>
            <p:nvPr/>
          </p:nvSpPr>
          <p:spPr>
            <a:xfrm>
              <a:off x="5500703" y="2566931"/>
              <a:ext cx="1077718" cy="879176"/>
            </a:xfrm>
            <a:custGeom>
              <a:rect b="b" l="l" r="r" t="t"/>
              <a:pathLst>
                <a:path extrusionOk="0" h="45898" w="56263">
                  <a:moveTo>
                    <a:pt x="2973" y="1"/>
                  </a:moveTo>
                  <a:cubicBezTo>
                    <a:pt x="211" y="1"/>
                    <a:pt x="1" y="3400"/>
                    <a:pt x="1128" y="5654"/>
                  </a:cubicBezTo>
                  <a:cubicBezTo>
                    <a:pt x="7602" y="18754"/>
                    <a:pt x="17237" y="31885"/>
                    <a:pt x="19791" y="34317"/>
                  </a:cubicBezTo>
                  <a:cubicBezTo>
                    <a:pt x="26721" y="40974"/>
                    <a:pt x="45201" y="45746"/>
                    <a:pt x="50642" y="45898"/>
                  </a:cubicBezTo>
                  <a:cubicBezTo>
                    <a:pt x="50647" y="45898"/>
                    <a:pt x="50652" y="45898"/>
                    <a:pt x="50656" y="45898"/>
                  </a:cubicBezTo>
                  <a:cubicBezTo>
                    <a:pt x="53026" y="45898"/>
                    <a:pt x="56262" y="30332"/>
                    <a:pt x="54533" y="28511"/>
                  </a:cubicBezTo>
                  <a:cubicBezTo>
                    <a:pt x="52770" y="26688"/>
                    <a:pt x="29973" y="21733"/>
                    <a:pt x="28757" y="20791"/>
                  </a:cubicBezTo>
                  <a:cubicBezTo>
                    <a:pt x="27906" y="20122"/>
                    <a:pt x="17025" y="9788"/>
                    <a:pt x="9821" y="3648"/>
                  </a:cubicBezTo>
                  <a:cubicBezTo>
                    <a:pt x="6677" y="982"/>
                    <a:pt x="4457" y="1"/>
                    <a:pt x="29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8"/>
            <p:cNvSpPr/>
            <p:nvPr/>
          </p:nvSpPr>
          <p:spPr>
            <a:xfrm>
              <a:off x="5497715" y="2555209"/>
              <a:ext cx="950931" cy="872261"/>
            </a:xfrm>
            <a:custGeom>
              <a:rect b="b" l="l" r="r" t="t"/>
              <a:pathLst>
                <a:path extrusionOk="0" h="45537" w="49644">
                  <a:moveTo>
                    <a:pt x="2589" y="0"/>
                  </a:moveTo>
                  <a:cubicBezTo>
                    <a:pt x="46" y="0"/>
                    <a:pt x="0" y="3198"/>
                    <a:pt x="1314" y="6874"/>
                  </a:cubicBezTo>
                  <a:cubicBezTo>
                    <a:pt x="3411" y="12740"/>
                    <a:pt x="14111" y="30522"/>
                    <a:pt x="19278" y="35506"/>
                  </a:cubicBezTo>
                  <a:cubicBezTo>
                    <a:pt x="24445" y="40461"/>
                    <a:pt x="43746" y="45537"/>
                    <a:pt x="43746" y="45537"/>
                  </a:cubicBezTo>
                  <a:lnTo>
                    <a:pt x="49643" y="26935"/>
                  </a:lnTo>
                  <a:cubicBezTo>
                    <a:pt x="49643" y="26935"/>
                    <a:pt x="30889" y="21889"/>
                    <a:pt x="29217" y="20643"/>
                  </a:cubicBezTo>
                  <a:cubicBezTo>
                    <a:pt x="27546" y="19366"/>
                    <a:pt x="19521" y="11585"/>
                    <a:pt x="10038" y="3986"/>
                  </a:cubicBezTo>
                  <a:cubicBezTo>
                    <a:pt x="6507" y="1137"/>
                    <a:pt x="4104" y="0"/>
                    <a:pt x="2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8"/>
            <p:cNvSpPr/>
            <p:nvPr/>
          </p:nvSpPr>
          <p:spPr>
            <a:xfrm>
              <a:off x="6332184" y="3064521"/>
              <a:ext cx="43673" cy="36414"/>
            </a:xfrm>
            <a:custGeom>
              <a:rect b="b" l="l" r="r" t="t"/>
              <a:pathLst>
                <a:path extrusionOk="0" h="1901" w="2280">
                  <a:moveTo>
                    <a:pt x="1030" y="1"/>
                  </a:moveTo>
                  <a:cubicBezTo>
                    <a:pt x="982" y="1"/>
                    <a:pt x="932" y="4"/>
                    <a:pt x="882" y="11"/>
                  </a:cubicBezTo>
                  <a:cubicBezTo>
                    <a:pt x="365" y="103"/>
                    <a:pt x="0" y="589"/>
                    <a:pt x="91" y="1106"/>
                  </a:cubicBezTo>
                  <a:cubicBezTo>
                    <a:pt x="165" y="1604"/>
                    <a:pt x="597" y="1900"/>
                    <a:pt x="1034" y="1900"/>
                  </a:cubicBezTo>
                  <a:cubicBezTo>
                    <a:pt x="1317" y="1900"/>
                    <a:pt x="1602" y="1776"/>
                    <a:pt x="1793" y="1501"/>
                  </a:cubicBezTo>
                  <a:cubicBezTo>
                    <a:pt x="2280" y="872"/>
                    <a:pt x="1797"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8"/>
            <p:cNvSpPr/>
            <p:nvPr/>
          </p:nvSpPr>
          <p:spPr>
            <a:xfrm>
              <a:off x="6241925" y="3038336"/>
              <a:ext cx="43099" cy="36529"/>
            </a:xfrm>
            <a:custGeom>
              <a:rect b="b" l="l" r="r" t="t"/>
              <a:pathLst>
                <a:path extrusionOk="0" h="1907" w="2250">
                  <a:moveTo>
                    <a:pt x="1026" y="0"/>
                  </a:moveTo>
                  <a:cubicBezTo>
                    <a:pt x="979" y="0"/>
                    <a:pt x="931" y="3"/>
                    <a:pt x="882" y="11"/>
                  </a:cubicBezTo>
                  <a:cubicBezTo>
                    <a:pt x="335" y="102"/>
                    <a:pt x="1" y="588"/>
                    <a:pt x="62" y="1105"/>
                  </a:cubicBezTo>
                  <a:cubicBezTo>
                    <a:pt x="136" y="1609"/>
                    <a:pt x="577" y="1906"/>
                    <a:pt x="1020" y="1906"/>
                  </a:cubicBezTo>
                  <a:cubicBezTo>
                    <a:pt x="1298" y="1906"/>
                    <a:pt x="1576" y="1789"/>
                    <a:pt x="1764" y="1530"/>
                  </a:cubicBezTo>
                  <a:cubicBezTo>
                    <a:pt x="2250" y="873"/>
                    <a:pt x="1768" y="0"/>
                    <a:pt x="10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8"/>
            <p:cNvSpPr/>
            <p:nvPr/>
          </p:nvSpPr>
          <p:spPr>
            <a:xfrm>
              <a:off x="5497734" y="2555228"/>
              <a:ext cx="564881" cy="784340"/>
            </a:xfrm>
            <a:custGeom>
              <a:rect b="b" l="l" r="r" t="t"/>
              <a:pathLst>
                <a:path extrusionOk="0" h="40947" w="29490">
                  <a:moveTo>
                    <a:pt x="2596" y="0"/>
                  </a:moveTo>
                  <a:cubicBezTo>
                    <a:pt x="35" y="0"/>
                    <a:pt x="0" y="3173"/>
                    <a:pt x="1313" y="6873"/>
                  </a:cubicBezTo>
                  <a:cubicBezTo>
                    <a:pt x="3410" y="12739"/>
                    <a:pt x="14110" y="30551"/>
                    <a:pt x="19277" y="35505"/>
                  </a:cubicBezTo>
                  <a:cubicBezTo>
                    <a:pt x="21253" y="37390"/>
                    <a:pt x="25265" y="39305"/>
                    <a:pt x="29490" y="40946"/>
                  </a:cubicBezTo>
                  <a:lnTo>
                    <a:pt x="2742" y="3"/>
                  </a:lnTo>
                  <a:cubicBezTo>
                    <a:pt x="2692" y="1"/>
                    <a:pt x="2643" y="0"/>
                    <a:pt x="25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8"/>
            <p:cNvSpPr/>
            <p:nvPr/>
          </p:nvSpPr>
          <p:spPr>
            <a:xfrm>
              <a:off x="4924923" y="2521879"/>
              <a:ext cx="944974" cy="1133248"/>
            </a:xfrm>
            <a:custGeom>
              <a:rect b="b" l="l" r="r" t="t"/>
              <a:pathLst>
                <a:path extrusionOk="0" h="59162" w="49333">
                  <a:moveTo>
                    <a:pt x="29375" y="0"/>
                  </a:moveTo>
                  <a:cubicBezTo>
                    <a:pt x="28669" y="0"/>
                    <a:pt x="27952" y="46"/>
                    <a:pt x="27266" y="133"/>
                  </a:cubicBezTo>
                  <a:cubicBezTo>
                    <a:pt x="26506" y="225"/>
                    <a:pt x="25776" y="377"/>
                    <a:pt x="25047" y="589"/>
                  </a:cubicBezTo>
                  <a:lnTo>
                    <a:pt x="24986" y="589"/>
                  </a:lnTo>
                  <a:cubicBezTo>
                    <a:pt x="24408" y="772"/>
                    <a:pt x="23831" y="1045"/>
                    <a:pt x="23345" y="1410"/>
                  </a:cubicBezTo>
                  <a:cubicBezTo>
                    <a:pt x="15381" y="7763"/>
                    <a:pt x="1" y="58706"/>
                    <a:pt x="365" y="59162"/>
                  </a:cubicBezTo>
                  <a:lnTo>
                    <a:pt x="49120" y="59162"/>
                  </a:lnTo>
                  <a:cubicBezTo>
                    <a:pt x="49333" y="57368"/>
                    <a:pt x="39302" y="7702"/>
                    <a:pt x="34500" y="1471"/>
                  </a:cubicBezTo>
                  <a:cubicBezTo>
                    <a:pt x="33738" y="455"/>
                    <a:pt x="31608" y="0"/>
                    <a:pt x="29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8"/>
            <p:cNvSpPr/>
            <p:nvPr/>
          </p:nvSpPr>
          <p:spPr>
            <a:xfrm>
              <a:off x="5510070" y="2688029"/>
              <a:ext cx="90852" cy="118206"/>
            </a:xfrm>
            <a:custGeom>
              <a:rect b="b" l="l" r="r" t="t"/>
              <a:pathLst>
                <a:path extrusionOk="0" h="6171" w="4743">
                  <a:moveTo>
                    <a:pt x="2067" y="1"/>
                  </a:moveTo>
                  <a:lnTo>
                    <a:pt x="0" y="4043"/>
                  </a:lnTo>
                  <a:lnTo>
                    <a:pt x="1459" y="6171"/>
                  </a:lnTo>
                  <a:lnTo>
                    <a:pt x="4104" y="5836"/>
                  </a:lnTo>
                  <a:lnTo>
                    <a:pt x="4742" y="2919"/>
                  </a:lnTo>
                  <a:lnTo>
                    <a:pt x="20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8"/>
            <p:cNvSpPr/>
            <p:nvPr/>
          </p:nvSpPr>
          <p:spPr>
            <a:xfrm>
              <a:off x="5513556" y="2799818"/>
              <a:ext cx="161879" cy="763327"/>
            </a:xfrm>
            <a:custGeom>
              <a:rect b="b" l="l" r="r" t="t"/>
              <a:pathLst>
                <a:path extrusionOk="0" h="39850" w="8451">
                  <a:moveTo>
                    <a:pt x="3922" y="0"/>
                  </a:moveTo>
                  <a:lnTo>
                    <a:pt x="1277" y="335"/>
                  </a:lnTo>
                  <a:lnTo>
                    <a:pt x="1" y="30031"/>
                  </a:lnTo>
                  <a:lnTo>
                    <a:pt x="5563" y="39849"/>
                  </a:lnTo>
                  <a:lnTo>
                    <a:pt x="8451" y="28785"/>
                  </a:lnTo>
                  <a:lnTo>
                    <a:pt x="39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8"/>
            <p:cNvSpPr/>
            <p:nvPr/>
          </p:nvSpPr>
          <p:spPr>
            <a:xfrm>
              <a:off x="5391884" y="2343891"/>
              <a:ext cx="223003" cy="333680"/>
            </a:xfrm>
            <a:custGeom>
              <a:rect b="b" l="l" r="r" t="t"/>
              <a:pathLst>
                <a:path extrusionOk="0" h="17420" w="11642">
                  <a:moveTo>
                    <a:pt x="1336" y="0"/>
                  </a:moveTo>
                  <a:cubicBezTo>
                    <a:pt x="1262" y="0"/>
                    <a:pt x="1216" y="27"/>
                    <a:pt x="1216" y="94"/>
                  </a:cubicBezTo>
                  <a:cubicBezTo>
                    <a:pt x="1155" y="1766"/>
                    <a:pt x="973" y="3589"/>
                    <a:pt x="760" y="5231"/>
                  </a:cubicBezTo>
                  <a:cubicBezTo>
                    <a:pt x="395" y="7906"/>
                    <a:pt x="0" y="10094"/>
                    <a:pt x="122" y="10307"/>
                  </a:cubicBezTo>
                  <a:cubicBezTo>
                    <a:pt x="1672" y="13407"/>
                    <a:pt x="6778" y="17389"/>
                    <a:pt x="7538" y="17419"/>
                  </a:cubicBezTo>
                  <a:cubicBezTo>
                    <a:pt x="7545" y="17420"/>
                    <a:pt x="7551" y="17420"/>
                    <a:pt x="7558" y="17420"/>
                  </a:cubicBezTo>
                  <a:cubicBezTo>
                    <a:pt x="8833" y="17420"/>
                    <a:pt x="10638" y="11516"/>
                    <a:pt x="10456" y="10216"/>
                  </a:cubicBezTo>
                  <a:cubicBezTo>
                    <a:pt x="10456" y="10155"/>
                    <a:pt x="10456" y="10124"/>
                    <a:pt x="10456" y="10094"/>
                  </a:cubicBezTo>
                  <a:cubicBezTo>
                    <a:pt x="10395" y="9851"/>
                    <a:pt x="10395" y="9638"/>
                    <a:pt x="10395" y="9395"/>
                  </a:cubicBezTo>
                  <a:cubicBezTo>
                    <a:pt x="10487" y="6477"/>
                    <a:pt x="11642" y="3012"/>
                    <a:pt x="11642" y="3012"/>
                  </a:cubicBezTo>
                  <a:lnTo>
                    <a:pt x="4529" y="1036"/>
                  </a:lnTo>
                  <a:lnTo>
                    <a:pt x="2371" y="428"/>
                  </a:lnTo>
                  <a:cubicBezTo>
                    <a:pt x="2371" y="428"/>
                    <a:pt x="1632" y="0"/>
                    <a:pt x="13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8"/>
            <p:cNvSpPr/>
            <p:nvPr/>
          </p:nvSpPr>
          <p:spPr>
            <a:xfrm>
              <a:off x="5425060" y="2359081"/>
              <a:ext cx="189251" cy="180747"/>
            </a:xfrm>
            <a:custGeom>
              <a:rect b="b" l="l" r="r" t="t"/>
              <a:pathLst>
                <a:path extrusionOk="0" h="9436" w="9880">
                  <a:moveTo>
                    <a:pt x="1" y="0"/>
                  </a:moveTo>
                  <a:cubicBezTo>
                    <a:pt x="1" y="0"/>
                    <a:pt x="578" y="9028"/>
                    <a:pt x="7630" y="9423"/>
                  </a:cubicBezTo>
                  <a:cubicBezTo>
                    <a:pt x="7737" y="9432"/>
                    <a:pt x="7844" y="9435"/>
                    <a:pt x="7950" y="9435"/>
                  </a:cubicBezTo>
                  <a:cubicBezTo>
                    <a:pt x="8208" y="9435"/>
                    <a:pt x="8466" y="9414"/>
                    <a:pt x="8724" y="9392"/>
                  </a:cubicBezTo>
                  <a:cubicBezTo>
                    <a:pt x="8724" y="9362"/>
                    <a:pt x="8724" y="9331"/>
                    <a:pt x="8724" y="9301"/>
                  </a:cubicBezTo>
                  <a:cubicBezTo>
                    <a:pt x="8663" y="9058"/>
                    <a:pt x="8663" y="8815"/>
                    <a:pt x="8663" y="8602"/>
                  </a:cubicBezTo>
                  <a:cubicBezTo>
                    <a:pt x="8755" y="5684"/>
                    <a:pt x="9879" y="2219"/>
                    <a:pt x="9879" y="2219"/>
                  </a:cubicBezTo>
                  <a:lnTo>
                    <a:pt x="2767" y="21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8"/>
            <p:cNvSpPr/>
            <p:nvPr/>
          </p:nvSpPr>
          <p:spPr>
            <a:xfrm>
              <a:off x="5489689" y="2484833"/>
              <a:ext cx="19" cy="19"/>
            </a:xfrm>
            <a:custGeom>
              <a:rect b="b" l="l" r="r" t="t"/>
              <a:pathLst>
                <a:path extrusionOk="0" fill="none" h="1" w="1">
                  <a:moveTo>
                    <a:pt x="1" y="0"/>
                  </a:moveTo>
                  <a:lnTo>
                    <a:pt x="1" y="0"/>
                  </a:lnTo>
                  <a:close/>
                </a:path>
              </a:pathLst>
            </a:custGeom>
            <a:no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8"/>
            <p:cNvSpPr/>
            <p:nvPr/>
          </p:nvSpPr>
          <p:spPr>
            <a:xfrm>
              <a:off x="5363343" y="1991860"/>
              <a:ext cx="396528" cy="488644"/>
            </a:xfrm>
            <a:custGeom>
              <a:rect b="b" l="l" r="r" t="t"/>
              <a:pathLst>
                <a:path extrusionOk="0" h="25510" w="20701">
                  <a:moveTo>
                    <a:pt x="10001" y="1"/>
                  </a:moveTo>
                  <a:cubicBezTo>
                    <a:pt x="6178" y="1"/>
                    <a:pt x="2166" y="2336"/>
                    <a:pt x="1065" y="6192"/>
                  </a:cubicBezTo>
                  <a:cubicBezTo>
                    <a:pt x="1" y="9931"/>
                    <a:pt x="2159" y="20660"/>
                    <a:pt x="4864" y="23001"/>
                  </a:cubicBezTo>
                  <a:cubicBezTo>
                    <a:pt x="6706" y="24613"/>
                    <a:pt x="9087" y="25509"/>
                    <a:pt x="11387" y="25509"/>
                  </a:cubicBezTo>
                  <a:cubicBezTo>
                    <a:pt x="13943" y="25509"/>
                    <a:pt x="16400" y="24401"/>
                    <a:pt x="17904" y="21937"/>
                  </a:cubicBezTo>
                  <a:cubicBezTo>
                    <a:pt x="20700" y="17408"/>
                    <a:pt x="17630" y="3487"/>
                    <a:pt x="14621" y="1390"/>
                  </a:cubicBezTo>
                  <a:cubicBezTo>
                    <a:pt x="13286" y="441"/>
                    <a:pt x="11661" y="1"/>
                    <a:pt x="100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8"/>
            <p:cNvSpPr/>
            <p:nvPr/>
          </p:nvSpPr>
          <p:spPr>
            <a:xfrm>
              <a:off x="5578185" y="2229708"/>
              <a:ext cx="15745" cy="39727"/>
            </a:xfrm>
            <a:custGeom>
              <a:rect b="b" l="l" r="r" t="t"/>
              <a:pathLst>
                <a:path extrusionOk="0" h="2074" w="822">
                  <a:moveTo>
                    <a:pt x="453" y="0"/>
                  </a:moveTo>
                  <a:cubicBezTo>
                    <a:pt x="441" y="0"/>
                    <a:pt x="396" y="71"/>
                    <a:pt x="396" y="97"/>
                  </a:cubicBezTo>
                  <a:cubicBezTo>
                    <a:pt x="578" y="797"/>
                    <a:pt x="639" y="1648"/>
                    <a:pt x="31" y="2012"/>
                  </a:cubicBezTo>
                  <a:cubicBezTo>
                    <a:pt x="1" y="2012"/>
                    <a:pt x="31" y="2073"/>
                    <a:pt x="31" y="2073"/>
                  </a:cubicBezTo>
                  <a:cubicBezTo>
                    <a:pt x="821" y="1800"/>
                    <a:pt x="730" y="675"/>
                    <a:pt x="457" y="6"/>
                  </a:cubicBezTo>
                  <a:cubicBezTo>
                    <a:pt x="457" y="2"/>
                    <a:pt x="455" y="0"/>
                    <a:pt x="4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8"/>
            <p:cNvSpPr/>
            <p:nvPr/>
          </p:nvSpPr>
          <p:spPr>
            <a:xfrm>
              <a:off x="5549644" y="2218081"/>
              <a:ext cx="47830" cy="45033"/>
            </a:xfrm>
            <a:custGeom>
              <a:rect b="b" l="l" r="r" t="t"/>
              <a:pathLst>
                <a:path extrusionOk="0" h="2351" w="2497">
                  <a:moveTo>
                    <a:pt x="1229" y="1"/>
                  </a:moveTo>
                  <a:cubicBezTo>
                    <a:pt x="1205" y="1"/>
                    <a:pt x="1181" y="2"/>
                    <a:pt x="1156" y="5"/>
                  </a:cubicBezTo>
                  <a:cubicBezTo>
                    <a:pt x="1" y="124"/>
                    <a:pt x="318" y="2350"/>
                    <a:pt x="1348" y="2350"/>
                  </a:cubicBezTo>
                  <a:cubicBezTo>
                    <a:pt x="1375" y="2350"/>
                    <a:pt x="1402" y="2349"/>
                    <a:pt x="1430" y="2346"/>
                  </a:cubicBezTo>
                  <a:cubicBezTo>
                    <a:pt x="2496" y="2227"/>
                    <a:pt x="2148" y="1"/>
                    <a:pt x="12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8"/>
            <p:cNvSpPr/>
            <p:nvPr/>
          </p:nvSpPr>
          <p:spPr>
            <a:xfrm>
              <a:off x="5667275" y="2219172"/>
              <a:ext cx="22143" cy="34556"/>
            </a:xfrm>
            <a:custGeom>
              <a:rect b="b" l="l" r="r" t="t"/>
              <a:pathLst>
                <a:path extrusionOk="0" h="1804" w="1156">
                  <a:moveTo>
                    <a:pt x="36" y="1"/>
                  </a:moveTo>
                  <a:cubicBezTo>
                    <a:pt x="33" y="1"/>
                    <a:pt x="31" y="3"/>
                    <a:pt x="31" y="9"/>
                  </a:cubicBezTo>
                  <a:cubicBezTo>
                    <a:pt x="1" y="729"/>
                    <a:pt x="296" y="1803"/>
                    <a:pt x="1092" y="1803"/>
                  </a:cubicBezTo>
                  <a:cubicBezTo>
                    <a:pt x="1103" y="1803"/>
                    <a:pt x="1114" y="1803"/>
                    <a:pt x="1125" y="1802"/>
                  </a:cubicBezTo>
                  <a:cubicBezTo>
                    <a:pt x="1155" y="1802"/>
                    <a:pt x="1125" y="1772"/>
                    <a:pt x="1125" y="1772"/>
                  </a:cubicBezTo>
                  <a:cubicBezTo>
                    <a:pt x="426" y="1620"/>
                    <a:pt x="183" y="799"/>
                    <a:pt x="91" y="70"/>
                  </a:cubicBezTo>
                  <a:cubicBezTo>
                    <a:pt x="91" y="45"/>
                    <a:pt x="52" y="1"/>
                    <a:pt x="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8"/>
            <p:cNvSpPr/>
            <p:nvPr/>
          </p:nvSpPr>
          <p:spPr>
            <a:xfrm>
              <a:off x="5660609" y="2202603"/>
              <a:ext cx="47485" cy="45033"/>
            </a:xfrm>
            <a:custGeom>
              <a:rect b="b" l="l" r="r" t="t"/>
              <a:pathLst>
                <a:path extrusionOk="0" h="2351" w="2479">
                  <a:moveTo>
                    <a:pt x="1106" y="1"/>
                  </a:moveTo>
                  <a:cubicBezTo>
                    <a:pt x="1048" y="1"/>
                    <a:pt x="988" y="8"/>
                    <a:pt x="926" y="23"/>
                  </a:cubicBezTo>
                  <a:cubicBezTo>
                    <a:pt x="1" y="225"/>
                    <a:pt x="340" y="2351"/>
                    <a:pt x="1316" y="2351"/>
                  </a:cubicBezTo>
                  <a:cubicBezTo>
                    <a:pt x="1367" y="2351"/>
                    <a:pt x="1419" y="2345"/>
                    <a:pt x="1473" y="2333"/>
                  </a:cubicBezTo>
                  <a:cubicBezTo>
                    <a:pt x="2478" y="2103"/>
                    <a:pt x="2099" y="1"/>
                    <a:pt x="11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8"/>
            <p:cNvSpPr/>
            <p:nvPr/>
          </p:nvSpPr>
          <p:spPr>
            <a:xfrm>
              <a:off x="5534416" y="2164849"/>
              <a:ext cx="49611" cy="36126"/>
            </a:xfrm>
            <a:custGeom>
              <a:rect b="b" l="l" r="r" t="t"/>
              <a:pathLst>
                <a:path extrusionOk="0" h="1886" w="2590">
                  <a:moveTo>
                    <a:pt x="1763" y="0"/>
                  </a:moveTo>
                  <a:cubicBezTo>
                    <a:pt x="1519" y="0"/>
                    <a:pt x="1275" y="77"/>
                    <a:pt x="1070" y="231"/>
                  </a:cubicBezTo>
                  <a:cubicBezTo>
                    <a:pt x="644" y="413"/>
                    <a:pt x="310" y="748"/>
                    <a:pt x="128" y="1173"/>
                  </a:cubicBezTo>
                  <a:cubicBezTo>
                    <a:pt x="0" y="1529"/>
                    <a:pt x="299" y="1885"/>
                    <a:pt x="649" y="1885"/>
                  </a:cubicBezTo>
                  <a:cubicBezTo>
                    <a:pt x="717" y="1885"/>
                    <a:pt x="788" y="1872"/>
                    <a:pt x="857" y="1842"/>
                  </a:cubicBezTo>
                  <a:cubicBezTo>
                    <a:pt x="1131" y="1690"/>
                    <a:pt x="1435" y="1538"/>
                    <a:pt x="1708" y="1386"/>
                  </a:cubicBezTo>
                  <a:cubicBezTo>
                    <a:pt x="2043" y="1265"/>
                    <a:pt x="2316" y="1021"/>
                    <a:pt x="2498" y="748"/>
                  </a:cubicBezTo>
                  <a:cubicBezTo>
                    <a:pt x="2590" y="535"/>
                    <a:pt x="2498" y="292"/>
                    <a:pt x="2316" y="140"/>
                  </a:cubicBezTo>
                  <a:cubicBezTo>
                    <a:pt x="2143" y="47"/>
                    <a:pt x="1953" y="0"/>
                    <a:pt x="17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8"/>
            <p:cNvSpPr/>
            <p:nvPr/>
          </p:nvSpPr>
          <p:spPr>
            <a:xfrm>
              <a:off x="5650974" y="2150138"/>
              <a:ext cx="54151" cy="27296"/>
            </a:xfrm>
            <a:custGeom>
              <a:rect b="b" l="l" r="r" t="t"/>
              <a:pathLst>
                <a:path extrusionOk="0" h="1425" w="2827">
                  <a:moveTo>
                    <a:pt x="1063" y="1"/>
                  </a:moveTo>
                  <a:cubicBezTo>
                    <a:pt x="714" y="1"/>
                    <a:pt x="368" y="156"/>
                    <a:pt x="122" y="452"/>
                  </a:cubicBezTo>
                  <a:cubicBezTo>
                    <a:pt x="0" y="634"/>
                    <a:pt x="31" y="878"/>
                    <a:pt x="183" y="1060"/>
                  </a:cubicBezTo>
                  <a:cubicBezTo>
                    <a:pt x="455" y="1223"/>
                    <a:pt x="752" y="1338"/>
                    <a:pt x="1052" y="1338"/>
                  </a:cubicBezTo>
                  <a:cubicBezTo>
                    <a:pt x="1086" y="1338"/>
                    <a:pt x="1121" y="1337"/>
                    <a:pt x="1155" y="1333"/>
                  </a:cubicBezTo>
                  <a:cubicBezTo>
                    <a:pt x="1490" y="1364"/>
                    <a:pt x="1793" y="1425"/>
                    <a:pt x="2128" y="1425"/>
                  </a:cubicBezTo>
                  <a:cubicBezTo>
                    <a:pt x="2614" y="1425"/>
                    <a:pt x="2827" y="878"/>
                    <a:pt x="2523" y="543"/>
                  </a:cubicBezTo>
                  <a:cubicBezTo>
                    <a:pt x="2189" y="209"/>
                    <a:pt x="1763" y="26"/>
                    <a:pt x="1307" y="26"/>
                  </a:cubicBezTo>
                  <a:cubicBezTo>
                    <a:pt x="1226" y="9"/>
                    <a:pt x="1145" y="1"/>
                    <a:pt x="10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8"/>
            <p:cNvSpPr/>
            <p:nvPr/>
          </p:nvSpPr>
          <p:spPr>
            <a:xfrm>
              <a:off x="5592915" y="2361168"/>
              <a:ext cx="29537" cy="11321"/>
            </a:xfrm>
            <a:custGeom>
              <a:rect b="b" l="l" r="r" t="t"/>
              <a:pathLst>
                <a:path extrusionOk="0" h="591" w="1542">
                  <a:moveTo>
                    <a:pt x="51" y="0"/>
                  </a:moveTo>
                  <a:cubicBezTo>
                    <a:pt x="25" y="0"/>
                    <a:pt x="0" y="22"/>
                    <a:pt x="22" y="43"/>
                  </a:cubicBezTo>
                  <a:cubicBezTo>
                    <a:pt x="113" y="347"/>
                    <a:pt x="356" y="560"/>
                    <a:pt x="691" y="590"/>
                  </a:cubicBezTo>
                  <a:cubicBezTo>
                    <a:pt x="1055" y="590"/>
                    <a:pt x="1390" y="377"/>
                    <a:pt x="1542" y="73"/>
                  </a:cubicBezTo>
                  <a:cubicBezTo>
                    <a:pt x="1542" y="52"/>
                    <a:pt x="1542" y="30"/>
                    <a:pt x="1531" y="30"/>
                  </a:cubicBezTo>
                  <a:cubicBezTo>
                    <a:pt x="1527" y="30"/>
                    <a:pt x="1520" y="34"/>
                    <a:pt x="1511" y="43"/>
                  </a:cubicBezTo>
                  <a:cubicBezTo>
                    <a:pt x="1268" y="195"/>
                    <a:pt x="1025" y="286"/>
                    <a:pt x="751" y="347"/>
                  </a:cubicBezTo>
                  <a:cubicBezTo>
                    <a:pt x="478" y="347"/>
                    <a:pt x="265" y="134"/>
                    <a:pt x="83" y="13"/>
                  </a:cubicBezTo>
                  <a:cubicBezTo>
                    <a:pt x="74" y="4"/>
                    <a:pt x="62" y="0"/>
                    <a:pt x="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8"/>
            <p:cNvSpPr/>
            <p:nvPr/>
          </p:nvSpPr>
          <p:spPr>
            <a:xfrm>
              <a:off x="5599141" y="2317150"/>
              <a:ext cx="48347" cy="34517"/>
            </a:xfrm>
            <a:custGeom>
              <a:rect b="b" l="l" r="r" t="t"/>
              <a:pathLst>
                <a:path extrusionOk="0" h="1802" w="2524">
                  <a:moveTo>
                    <a:pt x="183" y="1"/>
                  </a:moveTo>
                  <a:cubicBezTo>
                    <a:pt x="92" y="213"/>
                    <a:pt x="31" y="487"/>
                    <a:pt x="31" y="730"/>
                  </a:cubicBezTo>
                  <a:cubicBezTo>
                    <a:pt x="1" y="1186"/>
                    <a:pt x="92" y="1733"/>
                    <a:pt x="700" y="1794"/>
                  </a:cubicBezTo>
                  <a:cubicBezTo>
                    <a:pt x="746" y="1799"/>
                    <a:pt x="791" y="1802"/>
                    <a:pt x="837" y="1802"/>
                  </a:cubicBezTo>
                  <a:cubicBezTo>
                    <a:pt x="1064" y="1802"/>
                    <a:pt x="1288" y="1738"/>
                    <a:pt x="1490" y="1612"/>
                  </a:cubicBezTo>
                  <a:cubicBezTo>
                    <a:pt x="1916" y="1338"/>
                    <a:pt x="2281" y="973"/>
                    <a:pt x="2524" y="517"/>
                  </a:cubicBezTo>
                  <a:lnTo>
                    <a:pt x="2524" y="517"/>
                  </a:lnTo>
                  <a:cubicBezTo>
                    <a:pt x="2420" y="525"/>
                    <a:pt x="2317" y="529"/>
                    <a:pt x="2214" y="529"/>
                  </a:cubicBezTo>
                  <a:cubicBezTo>
                    <a:pt x="1498" y="529"/>
                    <a:pt x="794" y="346"/>
                    <a:pt x="1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8"/>
            <p:cNvSpPr/>
            <p:nvPr/>
          </p:nvSpPr>
          <p:spPr>
            <a:xfrm>
              <a:off x="5601784" y="2156440"/>
              <a:ext cx="81006" cy="177031"/>
            </a:xfrm>
            <a:custGeom>
              <a:rect b="b" l="l" r="r" t="t"/>
              <a:pathLst>
                <a:path extrusionOk="0" h="9242" w="4229">
                  <a:moveTo>
                    <a:pt x="2011" y="0"/>
                  </a:moveTo>
                  <a:cubicBezTo>
                    <a:pt x="1968" y="0"/>
                    <a:pt x="1930" y="34"/>
                    <a:pt x="1930" y="93"/>
                  </a:cubicBezTo>
                  <a:cubicBezTo>
                    <a:pt x="2355" y="2403"/>
                    <a:pt x="3176" y="4652"/>
                    <a:pt x="3632" y="6992"/>
                  </a:cubicBezTo>
                  <a:cubicBezTo>
                    <a:pt x="3237" y="6871"/>
                    <a:pt x="2811" y="6810"/>
                    <a:pt x="2386" y="6810"/>
                  </a:cubicBezTo>
                  <a:cubicBezTo>
                    <a:pt x="2325" y="6840"/>
                    <a:pt x="2781" y="8421"/>
                    <a:pt x="2811" y="8695"/>
                  </a:cubicBezTo>
                  <a:lnTo>
                    <a:pt x="2811" y="8725"/>
                  </a:lnTo>
                  <a:cubicBezTo>
                    <a:pt x="2514" y="8802"/>
                    <a:pt x="2238" y="8839"/>
                    <a:pt x="1967" y="8839"/>
                  </a:cubicBezTo>
                  <a:cubicBezTo>
                    <a:pt x="1379" y="8839"/>
                    <a:pt x="814" y="8663"/>
                    <a:pt x="106" y="8330"/>
                  </a:cubicBezTo>
                  <a:cubicBezTo>
                    <a:pt x="90" y="8322"/>
                    <a:pt x="74" y="8318"/>
                    <a:pt x="60" y="8318"/>
                  </a:cubicBezTo>
                  <a:cubicBezTo>
                    <a:pt x="21" y="8318"/>
                    <a:pt x="1" y="8346"/>
                    <a:pt x="45" y="8391"/>
                  </a:cubicBezTo>
                  <a:cubicBezTo>
                    <a:pt x="501" y="8907"/>
                    <a:pt x="1170" y="9211"/>
                    <a:pt x="1869" y="9242"/>
                  </a:cubicBezTo>
                  <a:cubicBezTo>
                    <a:pt x="2173" y="9242"/>
                    <a:pt x="2477" y="9211"/>
                    <a:pt x="2781" y="9120"/>
                  </a:cubicBezTo>
                  <a:cubicBezTo>
                    <a:pt x="2842" y="9120"/>
                    <a:pt x="2872" y="9090"/>
                    <a:pt x="2933" y="9090"/>
                  </a:cubicBezTo>
                  <a:cubicBezTo>
                    <a:pt x="2994" y="9090"/>
                    <a:pt x="3024" y="9059"/>
                    <a:pt x="3085" y="9029"/>
                  </a:cubicBezTo>
                  <a:cubicBezTo>
                    <a:pt x="3176" y="8998"/>
                    <a:pt x="3206" y="8938"/>
                    <a:pt x="3206" y="8846"/>
                  </a:cubicBezTo>
                  <a:cubicBezTo>
                    <a:pt x="3206" y="8816"/>
                    <a:pt x="3206" y="8786"/>
                    <a:pt x="3206" y="8786"/>
                  </a:cubicBezTo>
                  <a:lnTo>
                    <a:pt x="3206" y="8695"/>
                  </a:lnTo>
                  <a:cubicBezTo>
                    <a:pt x="3115" y="8147"/>
                    <a:pt x="2933" y="7296"/>
                    <a:pt x="2933" y="7296"/>
                  </a:cubicBezTo>
                  <a:lnTo>
                    <a:pt x="2933" y="7296"/>
                  </a:lnTo>
                  <a:cubicBezTo>
                    <a:pt x="3078" y="7358"/>
                    <a:pt x="3646" y="7519"/>
                    <a:pt x="3975" y="7519"/>
                  </a:cubicBezTo>
                  <a:cubicBezTo>
                    <a:pt x="4128" y="7519"/>
                    <a:pt x="4229" y="7484"/>
                    <a:pt x="4210" y="7388"/>
                  </a:cubicBezTo>
                  <a:cubicBezTo>
                    <a:pt x="3693" y="4986"/>
                    <a:pt x="3085" y="2311"/>
                    <a:pt x="2082" y="32"/>
                  </a:cubicBezTo>
                  <a:cubicBezTo>
                    <a:pt x="2060" y="10"/>
                    <a:pt x="2035" y="0"/>
                    <a:pt x="20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8"/>
            <p:cNvSpPr/>
            <p:nvPr/>
          </p:nvSpPr>
          <p:spPr>
            <a:xfrm>
              <a:off x="5319248" y="1950198"/>
              <a:ext cx="425471" cy="320501"/>
            </a:xfrm>
            <a:custGeom>
              <a:rect b="b" l="l" r="r" t="t"/>
              <a:pathLst>
                <a:path extrusionOk="0" h="16732" w="22212">
                  <a:moveTo>
                    <a:pt x="17244" y="1"/>
                  </a:moveTo>
                  <a:cubicBezTo>
                    <a:pt x="16702" y="1"/>
                    <a:pt x="16285" y="1224"/>
                    <a:pt x="16285" y="1224"/>
                  </a:cubicBezTo>
                  <a:cubicBezTo>
                    <a:pt x="16285" y="1224"/>
                    <a:pt x="14108" y="834"/>
                    <a:pt x="11485" y="834"/>
                  </a:cubicBezTo>
                  <a:cubicBezTo>
                    <a:pt x="10376" y="834"/>
                    <a:pt x="9186" y="904"/>
                    <a:pt x="8047" y="1103"/>
                  </a:cubicBezTo>
                  <a:cubicBezTo>
                    <a:pt x="4218" y="1771"/>
                    <a:pt x="2911" y="5935"/>
                    <a:pt x="2911" y="5935"/>
                  </a:cubicBezTo>
                  <a:cubicBezTo>
                    <a:pt x="2911" y="5935"/>
                    <a:pt x="904" y="6665"/>
                    <a:pt x="449" y="8215"/>
                  </a:cubicBezTo>
                  <a:cubicBezTo>
                    <a:pt x="0" y="9740"/>
                    <a:pt x="2903" y="16732"/>
                    <a:pt x="4532" y="16732"/>
                  </a:cubicBezTo>
                  <a:cubicBezTo>
                    <a:pt x="4559" y="16732"/>
                    <a:pt x="4586" y="16730"/>
                    <a:pt x="4613" y="16726"/>
                  </a:cubicBezTo>
                  <a:cubicBezTo>
                    <a:pt x="7166" y="16331"/>
                    <a:pt x="6984" y="11619"/>
                    <a:pt x="6984" y="11619"/>
                  </a:cubicBezTo>
                  <a:cubicBezTo>
                    <a:pt x="6984" y="11619"/>
                    <a:pt x="11269" y="10252"/>
                    <a:pt x="11452" y="6847"/>
                  </a:cubicBezTo>
                  <a:cubicBezTo>
                    <a:pt x="11452" y="6847"/>
                    <a:pt x="13763" y="7895"/>
                    <a:pt x="16214" y="7895"/>
                  </a:cubicBezTo>
                  <a:cubicBezTo>
                    <a:pt x="17205" y="7895"/>
                    <a:pt x="18219" y="7724"/>
                    <a:pt x="19111" y="7242"/>
                  </a:cubicBezTo>
                  <a:cubicBezTo>
                    <a:pt x="22212" y="5571"/>
                    <a:pt x="20996" y="1954"/>
                    <a:pt x="20510" y="1224"/>
                  </a:cubicBezTo>
                  <a:cubicBezTo>
                    <a:pt x="20423" y="1089"/>
                    <a:pt x="20302" y="1034"/>
                    <a:pt x="20160" y="1034"/>
                  </a:cubicBezTo>
                  <a:cubicBezTo>
                    <a:pt x="19503" y="1034"/>
                    <a:pt x="18412" y="2227"/>
                    <a:pt x="18412" y="2227"/>
                  </a:cubicBezTo>
                  <a:cubicBezTo>
                    <a:pt x="18412" y="2227"/>
                    <a:pt x="17896" y="160"/>
                    <a:pt x="17318" y="8"/>
                  </a:cubicBezTo>
                  <a:cubicBezTo>
                    <a:pt x="17293" y="3"/>
                    <a:pt x="17268" y="1"/>
                    <a:pt x="172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8"/>
            <p:cNvSpPr/>
            <p:nvPr/>
          </p:nvSpPr>
          <p:spPr>
            <a:xfrm>
              <a:off x="5431458" y="2061699"/>
              <a:ext cx="113014" cy="119221"/>
            </a:xfrm>
            <a:custGeom>
              <a:rect b="b" l="l" r="r" t="t"/>
              <a:pathLst>
                <a:path extrusionOk="0" h="6224" w="5900">
                  <a:moveTo>
                    <a:pt x="5563" y="1"/>
                  </a:moveTo>
                  <a:cubicBezTo>
                    <a:pt x="5548" y="1"/>
                    <a:pt x="5533" y="8"/>
                    <a:pt x="5533" y="23"/>
                  </a:cubicBezTo>
                  <a:cubicBezTo>
                    <a:pt x="5503" y="3336"/>
                    <a:pt x="3588" y="5950"/>
                    <a:pt x="123" y="5981"/>
                  </a:cubicBezTo>
                  <a:cubicBezTo>
                    <a:pt x="31" y="5981"/>
                    <a:pt x="1" y="6133"/>
                    <a:pt x="123" y="6133"/>
                  </a:cubicBezTo>
                  <a:cubicBezTo>
                    <a:pt x="419" y="6195"/>
                    <a:pt x="706" y="6224"/>
                    <a:pt x="985" y="6224"/>
                  </a:cubicBezTo>
                  <a:cubicBezTo>
                    <a:pt x="3991" y="6224"/>
                    <a:pt x="5900" y="2805"/>
                    <a:pt x="5594" y="23"/>
                  </a:cubicBezTo>
                  <a:cubicBezTo>
                    <a:pt x="5594" y="8"/>
                    <a:pt x="5579" y="1"/>
                    <a:pt x="55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8"/>
            <p:cNvSpPr/>
            <p:nvPr/>
          </p:nvSpPr>
          <p:spPr>
            <a:xfrm>
              <a:off x="5309785" y="2062140"/>
              <a:ext cx="98706" cy="206970"/>
            </a:xfrm>
            <a:custGeom>
              <a:rect b="b" l="l" r="r" t="t"/>
              <a:pathLst>
                <a:path extrusionOk="0" h="10805" w="5153">
                  <a:moveTo>
                    <a:pt x="3465" y="0"/>
                  </a:moveTo>
                  <a:cubicBezTo>
                    <a:pt x="1307" y="851"/>
                    <a:pt x="0" y="2462"/>
                    <a:pt x="669" y="4864"/>
                  </a:cubicBezTo>
                  <a:cubicBezTo>
                    <a:pt x="1246" y="6991"/>
                    <a:pt x="2857" y="9940"/>
                    <a:pt x="4985" y="10791"/>
                  </a:cubicBezTo>
                  <a:cubicBezTo>
                    <a:pt x="5005" y="10801"/>
                    <a:pt x="5023" y="10805"/>
                    <a:pt x="5039" y="10805"/>
                  </a:cubicBezTo>
                  <a:cubicBezTo>
                    <a:pt x="5122" y="10805"/>
                    <a:pt x="5153" y="10690"/>
                    <a:pt x="5076" y="10639"/>
                  </a:cubicBezTo>
                  <a:cubicBezTo>
                    <a:pt x="3283" y="9788"/>
                    <a:pt x="1976" y="7538"/>
                    <a:pt x="1246" y="5775"/>
                  </a:cubicBezTo>
                  <a:cubicBezTo>
                    <a:pt x="760" y="4620"/>
                    <a:pt x="395" y="3283"/>
                    <a:pt x="1034" y="2098"/>
                  </a:cubicBezTo>
                  <a:cubicBezTo>
                    <a:pt x="1581" y="1155"/>
                    <a:pt x="2614" y="669"/>
                    <a:pt x="3496" y="61"/>
                  </a:cubicBezTo>
                  <a:cubicBezTo>
                    <a:pt x="3526" y="61"/>
                    <a:pt x="3496" y="0"/>
                    <a:pt x="34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8"/>
            <p:cNvSpPr/>
            <p:nvPr/>
          </p:nvSpPr>
          <p:spPr>
            <a:xfrm>
              <a:off x="5607665" y="1972418"/>
              <a:ext cx="137054" cy="128377"/>
            </a:xfrm>
            <a:custGeom>
              <a:rect b="b" l="l" r="r" t="t"/>
              <a:pathLst>
                <a:path extrusionOk="0" h="6702" w="7155">
                  <a:moveTo>
                    <a:pt x="5398" y="1"/>
                  </a:moveTo>
                  <a:cubicBezTo>
                    <a:pt x="5342" y="1"/>
                    <a:pt x="5286" y="80"/>
                    <a:pt x="5331" y="125"/>
                  </a:cubicBezTo>
                  <a:cubicBezTo>
                    <a:pt x="6334" y="1736"/>
                    <a:pt x="7033" y="3742"/>
                    <a:pt x="5422" y="5262"/>
                  </a:cubicBezTo>
                  <a:cubicBezTo>
                    <a:pt x="4569" y="6055"/>
                    <a:pt x="3316" y="6460"/>
                    <a:pt x="2100" y="6460"/>
                  </a:cubicBezTo>
                  <a:cubicBezTo>
                    <a:pt x="1452" y="6460"/>
                    <a:pt x="815" y="6345"/>
                    <a:pt x="255" y="6113"/>
                  </a:cubicBezTo>
                  <a:cubicBezTo>
                    <a:pt x="236" y="6105"/>
                    <a:pt x="218" y="6102"/>
                    <a:pt x="201" y="6102"/>
                  </a:cubicBezTo>
                  <a:cubicBezTo>
                    <a:pt x="77" y="6102"/>
                    <a:pt x="0" y="6272"/>
                    <a:pt x="133" y="6326"/>
                  </a:cubicBezTo>
                  <a:cubicBezTo>
                    <a:pt x="726" y="6577"/>
                    <a:pt x="1415" y="6702"/>
                    <a:pt x="2117" y="6702"/>
                  </a:cubicBezTo>
                  <a:cubicBezTo>
                    <a:pt x="3542" y="6702"/>
                    <a:pt x="5023" y="6188"/>
                    <a:pt x="5878" y="5171"/>
                  </a:cubicBezTo>
                  <a:cubicBezTo>
                    <a:pt x="7155" y="3651"/>
                    <a:pt x="6729" y="1371"/>
                    <a:pt x="5453" y="34"/>
                  </a:cubicBezTo>
                  <a:cubicBezTo>
                    <a:pt x="5437" y="10"/>
                    <a:pt x="5417" y="1"/>
                    <a:pt x="53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8"/>
            <p:cNvSpPr/>
            <p:nvPr/>
          </p:nvSpPr>
          <p:spPr>
            <a:xfrm>
              <a:off x="5494804" y="2190612"/>
              <a:ext cx="145712" cy="120772"/>
            </a:xfrm>
            <a:custGeom>
              <a:rect b="b" l="l" r="r" t="t"/>
              <a:pathLst>
                <a:path extrusionOk="0" h="6305" w="7607">
                  <a:moveTo>
                    <a:pt x="4105" y="434"/>
                  </a:moveTo>
                  <a:cubicBezTo>
                    <a:pt x="5485" y="434"/>
                    <a:pt x="6667" y="1478"/>
                    <a:pt x="6785" y="2868"/>
                  </a:cubicBezTo>
                  <a:cubicBezTo>
                    <a:pt x="6937" y="4297"/>
                    <a:pt x="5934" y="5604"/>
                    <a:pt x="4536" y="5847"/>
                  </a:cubicBezTo>
                  <a:cubicBezTo>
                    <a:pt x="4397" y="5867"/>
                    <a:pt x="4259" y="5877"/>
                    <a:pt x="4122" y="5877"/>
                  </a:cubicBezTo>
                  <a:cubicBezTo>
                    <a:pt x="2851" y="5877"/>
                    <a:pt x="1710" y="5012"/>
                    <a:pt x="1436" y="3749"/>
                  </a:cubicBezTo>
                  <a:cubicBezTo>
                    <a:pt x="1101" y="2351"/>
                    <a:pt x="1922" y="953"/>
                    <a:pt x="3320" y="527"/>
                  </a:cubicBezTo>
                  <a:cubicBezTo>
                    <a:pt x="3533" y="467"/>
                    <a:pt x="3746" y="436"/>
                    <a:pt x="3989" y="436"/>
                  </a:cubicBezTo>
                  <a:cubicBezTo>
                    <a:pt x="4028" y="435"/>
                    <a:pt x="4067" y="434"/>
                    <a:pt x="4105" y="434"/>
                  </a:cubicBezTo>
                  <a:close/>
                  <a:moveTo>
                    <a:pt x="4075" y="1"/>
                  </a:moveTo>
                  <a:cubicBezTo>
                    <a:pt x="3124" y="1"/>
                    <a:pt x="2167" y="422"/>
                    <a:pt x="1527" y="1318"/>
                  </a:cubicBezTo>
                  <a:cubicBezTo>
                    <a:pt x="0" y="3413"/>
                    <a:pt x="1540" y="6305"/>
                    <a:pt x="4084" y="6305"/>
                  </a:cubicBezTo>
                  <a:cubicBezTo>
                    <a:pt x="4123" y="6305"/>
                    <a:pt x="4162" y="6304"/>
                    <a:pt x="4202" y="6303"/>
                  </a:cubicBezTo>
                  <a:cubicBezTo>
                    <a:pt x="4475" y="6303"/>
                    <a:pt x="4718" y="6242"/>
                    <a:pt x="4962" y="6181"/>
                  </a:cubicBezTo>
                  <a:cubicBezTo>
                    <a:pt x="6633" y="5695"/>
                    <a:pt x="7606" y="3932"/>
                    <a:pt x="7120" y="2260"/>
                  </a:cubicBezTo>
                  <a:cubicBezTo>
                    <a:pt x="6680" y="799"/>
                    <a:pt x="5383" y="1"/>
                    <a:pt x="40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8"/>
            <p:cNvSpPr/>
            <p:nvPr/>
          </p:nvSpPr>
          <p:spPr>
            <a:xfrm>
              <a:off x="5659709" y="2169484"/>
              <a:ext cx="96656" cy="120332"/>
            </a:xfrm>
            <a:custGeom>
              <a:rect b="b" l="l" r="r" t="t"/>
              <a:pathLst>
                <a:path extrusionOk="0" h="6282" w="5046">
                  <a:moveTo>
                    <a:pt x="2189" y="415"/>
                  </a:moveTo>
                  <a:cubicBezTo>
                    <a:pt x="2675" y="415"/>
                    <a:pt x="3131" y="627"/>
                    <a:pt x="3465" y="992"/>
                  </a:cubicBezTo>
                  <a:cubicBezTo>
                    <a:pt x="3952" y="1478"/>
                    <a:pt x="4255" y="2117"/>
                    <a:pt x="4347" y="2816"/>
                  </a:cubicBezTo>
                  <a:cubicBezTo>
                    <a:pt x="4590" y="4305"/>
                    <a:pt x="3921" y="5643"/>
                    <a:pt x="2857" y="5825"/>
                  </a:cubicBezTo>
                  <a:cubicBezTo>
                    <a:pt x="2791" y="5835"/>
                    <a:pt x="2725" y="5839"/>
                    <a:pt x="2660" y="5839"/>
                  </a:cubicBezTo>
                  <a:cubicBezTo>
                    <a:pt x="1695" y="5839"/>
                    <a:pt x="775" y="4818"/>
                    <a:pt x="547" y="3424"/>
                  </a:cubicBezTo>
                  <a:cubicBezTo>
                    <a:pt x="426" y="2725"/>
                    <a:pt x="517" y="2026"/>
                    <a:pt x="821" y="1387"/>
                  </a:cubicBezTo>
                  <a:cubicBezTo>
                    <a:pt x="1064" y="901"/>
                    <a:pt x="1489" y="536"/>
                    <a:pt x="2037" y="415"/>
                  </a:cubicBezTo>
                  <a:close/>
                  <a:moveTo>
                    <a:pt x="2252" y="1"/>
                  </a:moveTo>
                  <a:cubicBezTo>
                    <a:pt x="2160" y="1"/>
                    <a:pt x="2068" y="7"/>
                    <a:pt x="1976" y="19"/>
                  </a:cubicBezTo>
                  <a:cubicBezTo>
                    <a:pt x="1307" y="141"/>
                    <a:pt x="730" y="597"/>
                    <a:pt x="456" y="1205"/>
                  </a:cubicBezTo>
                  <a:cubicBezTo>
                    <a:pt x="122" y="1934"/>
                    <a:pt x="0" y="2725"/>
                    <a:pt x="122" y="3485"/>
                  </a:cubicBezTo>
                  <a:cubicBezTo>
                    <a:pt x="392" y="5105"/>
                    <a:pt x="1492" y="6282"/>
                    <a:pt x="2690" y="6282"/>
                  </a:cubicBezTo>
                  <a:cubicBezTo>
                    <a:pt x="2705" y="6282"/>
                    <a:pt x="2720" y="6281"/>
                    <a:pt x="2736" y="6281"/>
                  </a:cubicBezTo>
                  <a:cubicBezTo>
                    <a:pt x="2796" y="6251"/>
                    <a:pt x="2888" y="6251"/>
                    <a:pt x="2948" y="6251"/>
                  </a:cubicBezTo>
                  <a:cubicBezTo>
                    <a:pt x="4225" y="6038"/>
                    <a:pt x="5046" y="4488"/>
                    <a:pt x="4772" y="2785"/>
                  </a:cubicBezTo>
                  <a:cubicBezTo>
                    <a:pt x="4651" y="1995"/>
                    <a:pt x="4316" y="1266"/>
                    <a:pt x="3769" y="688"/>
                  </a:cubicBezTo>
                  <a:cubicBezTo>
                    <a:pt x="3376" y="243"/>
                    <a:pt x="2825" y="1"/>
                    <a:pt x="2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8"/>
            <p:cNvSpPr/>
            <p:nvPr/>
          </p:nvSpPr>
          <p:spPr>
            <a:xfrm>
              <a:off x="5624176" y="2221260"/>
              <a:ext cx="44286" cy="20228"/>
            </a:xfrm>
            <a:custGeom>
              <a:rect b="b" l="l" r="r" t="t"/>
              <a:pathLst>
                <a:path extrusionOk="0" h="1056" w="2312">
                  <a:moveTo>
                    <a:pt x="1496" y="0"/>
                  </a:moveTo>
                  <a:cubicBezTo>
                    <a:pt x="875" y="0"/>
                    <a:pt x="298" y="443"/>
                    <a:pt x="1" y="782"/>
                  </a:cubicBezTo>
                  <a:lnTo>
                    <a:pt x="335" y="1055"/>
                  </a:lnTo>
                  <a:cubicBezTo>
                    <a:pt x="335" y="1009"/>
                    <a:pt x="862" y="418"/>
                    <a:pt x="1476" y="418"/>
                  </a:cubicBezTo>
                  <a:cubicBezTo>
                    <a:pt x="1669" y="418"/>
                    <a:pt x="1871" y="477"/>
                    <a:pt x="2068" y="630"/>
                  </a:cubicBezTo>
                  <a:lnTo>
                    <a:pt x="2311" y="295"/>
                  </a:lnTo>
                  <a:cubicBezTo>
                    <a:pt x="2044" y="84"/>
                    <a:pt x="1766" y="0"/>
                    <a:pt x="14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8"/>
            <p:cNvSpPr/>
            <p:nvPr/>
          </p:nvSpPr>
          <p:spPr>
            <a:xfrm>
              <a:off x="5359263" y="2242618"/>
              <a:ext cx="158967" cy="55339"/>
            </a:xfrm>
            <a:custGeom>
              <a:rect b="b" l="l" r="r" t="t"/>
              <a:pathLst>
                <a:path extrusionOk="0" h="2889" w="8299">
                  <a:moveTo>
                    <a:pt x="8269" y="1"/>
                  </a:moveTo>
                  <a:cubicBezTo>
                    <a:pt x="8025" y="31"/>
                    <a:pt x="2402" y="335"/>
                    <a:pt x="1521" y="639"/>
                  </a:cubicBezTo>
                  <a:cubicBezTo>
                    <a:pt x="639" y="943"/>
                    <a:pt x="62" y="2585"/>
                    <a:pt x="1" y="2767"/>
                  </a:cubicBezTo>
                  <a:lnTo>
                    <a:pt x="396" y="2889"/>
                  </a:lnTo>
                  <a:cubicBezTo>
                    <a:pt x="548" y="2463"/>
                    <a:pt x="1004" y="1247"/>
                    <a:pt x="1642" y="1034"/>
                  </a:cubicBezTo>
                  <a:cubicBezTo>
                    <a:pt x="2311" y="822"/>
                    <a:pt x="6688" y="518"/>
                    <a:pt x="8299" y="426"/>
                  </a:cubicBezTo>
                  <a:lnTo>
                    <a:pt x="82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8"/>
            <p:cNvSpPr/>
            <p:nvPr/>
          </p:nvSpPr>
          <p:spPr>
            <a:xfrm>
              <a:off x="5330741" y="2229574"/>
              <a:ext cx="122286" cy="130311"/>
            </a:xfrm>
            <a:custGeom>
              <a:rect b="b" l="l" r="r" t="t"/>
              <a:pathLst>
                <a:path extrusionOk="0" h="6803" w="6384">
                  <a:moveTo>
                    <a:pt x="2146" y="0"/>
                  </a:moveTo>
                  <a:cubicBezTo>
                    <a:pt x="1936" y="0"/>
                    <a:pt x="1735" y="51"/>
                    <a:pt x="1551" y="165"/>
                  </a:cubicBezTo>
                  <a:cubicBezTo>
                    <a:pt x="1" y="1107"/>
                    <a:pt x="2007" y="6062"/>
                    <a:pt x="3891" y="6670"/>
                  </a:cubicBezTo>
                  <a:cubicBezTo>
                    <a:pt x="4121" y="6760"/>
                    <a:pt x="4357" y="6803"/>
                    <a:pt x="4588" y="6803"/>
                  </a:cubicBezTo>
                  <a:cubicBezTo>
                    <a:pt x="5369" y="6803"/>
                    <a:pt x="6102" y="6319"/>
                    <a:pt x="6384" y="5545"/>
                  </a:cubicBezTo>
                  <a:lnTo>
                    <a:pt x="5654" y="2627"/>
                  </a:lnTo>
                  <a:cubicBezTo>
                    <a:pt x="5654" y="2627"/>
                    <a:pt x="3660" y="0"/>
                    <a:pt x="214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8"/>
            <p:cNvSpPr/>
            <p:nvPr/>
          </p:nvSpPr>
          <p:spPr>
            <a:xfrm>
              <a:off x="5371503" y="2259513"/>
              <a:ext cx="62675" cy="80432"/>
            </a:xfrm>
            <a:custGeom>
              <a:rect b="b" l="l" r="r" t="t"/>
              <a:pathLst>
                <a:path extrusionOk="0" h="4199" w="3272">
                  <a:moveTo>
                    <a:pt x="31" y="0"/>
                  </a:moveTo>
                  <a:cubicBezTo>
                    <a:pt x="0" y="0"/>
                    <a:pt x="0" y="61"/>
                    <a:pt x="31" y="61"/>
                  </a:cubicBezTo>
                  <a:cubicBezTo>
                    <a:pt x="1338" y="548"/>
                    <a:pt x="2067" y="1703"/>
                    <a:pt x="2614" y="2949"/>
                  </a:cubicBezTo>
                  <a:cubicBezTo>
                    <a:pt x="2351" y="2648"/>
                    <a:pt x="2053" y="2441"/>
                    <a:pt x="1714" y="2441"/>
                  </a:cubicBezTo>
                  <a:cubicBezTo>
                    <a:pt x="1504" y="2441"/>
                    <a:pt x="1277" y="2520"/>
                    <a:pt x="1034" y="2706"/>
                  </a:cubicBezTo>
                  <a:cubicBezTo>
                    <a:pt x="1003" y="2736"/>
                    <a:pt x="1034" y="2797"/>
                    <a:pt x="1064" y="2797"/>
                  </a:cubicBezTo>
                  <a:cubicBezTo>
                    <a:pt x="1204" y="2744"/>
                    <a:pt x="1346" y="2720"/>
                    <a:pt x="1486" y="2720"/>
                  </a:cubicBezTo>
                  <a:cubicBezTo>
                    <a:pt x="1830" y="2720"/>
                    <a:pt x="2155" y="2871"/>
                    <a:pt x="2371" y="3131"/>
                  </a:cubicBezTo>
                  <a:cubicBezTo>
                    <a:pt x="2614" y="3435"/>
                    <a:pt x="2827" y="3800"/>
                    <a:pt x="3009" y="4134"/>
                  </a:cubicBezTo>
                  <a:cubicBezTo>
                    <a:pt x="3043" y="4179"/>
                    <a:pt x="3089" y="4199"/>
                    <a:pt x="3132" y="4199"/>
                  </a:cubicBezTo>
                  <a:cubicBezTo>
                    <a:pt x="3206" y="4199"/>
                    <a:pt x="3272" y="4139"/>
                    <a:pt x="3253" y="4043"/>
                  </a:cubicBezTo>
                  <a:cubicBezTo>
                    <a:pt x="3192" y="2371"/>
                    <a:pt x="1824" y="92"/>
                    <a:pt x="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8"/>
            <p:cNvSpPr/>
            <p:nvPr/>
          </p:nvSpPr>
          <p:spPr>
            <a:xfrm>
              <a:off x="5354608" y="2510443"/>
              <a:ext cx="264933" cy="276962"/>
            </a:xfrm>
            <a:custGeom>
              <a:rect b="b" l="l" r="r" t="t"/>
              <a:pathLst>
                <a:path extrusionOk="0" h="14459" w="13831">
                  <a:moveTo>
                    <a:pt x="2189" y="1"/>
                  </a:moveTo>
                  <a:lnTo>
                    <a:pt x="1" y="2524"/>
                  </a:lnTo>
                  <a:cubicBezTo>
                    <a:pt x="1" y="2524"/>
                    <a:pt x="7202" y="14458"/>
                    <a:pt x="7556" y="14458"/>
                  </a:cubicBezTo>
                  <a:cubicBezTo>
                    <a:pt x="7564" y="14458"/>
                    <a:pt x="7569" y="14452"/>
                    <a:pt x="7569" y="14439"/>
                  </a:cubicBezTo>
                  <a:lnTo>
                    <a:pt x="10153" y="9120"/>
                  </a:lnTo>
                  <a:lnTo>
                    <a:pt x="13831" y="12828"/>
                  </a:lnTo>
                  <a:lnTo>
                    <a:pt x="13831" y="12828"/>
                  </a:lnTo>
                  <a:lnTo>
                    <a:pt x="13557" y="3496"/>
                  </a:lnTo>
                  <a:lnTo>
                    <a:pt x="12433" y="1642"/>
                  </a:lnTo>
                  <a:lnTo>
                    <a:pt x="9879" y="7873"/>
                  </a:lnTo>
                  <a:lnTo>
                    <a:pt x="2189"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8"/>
            <p:cNvSpPr/>
            <p:nvPr/>
          </p:nvSpPr>
          <p:spPr>
            <a:xfrm>
              <a:off x="5360584" y="2570782"/>
              <a:ext cx="264205" cy="226719"/>
            </a:xfrm>
            <a:custGeom>
              <a:rect b="b" l="l" r="r" t="t"/>
              <a:pathLst>
                <a:path extrusionOk="0" h="11836" w="13793">
                  <a:moveTo>
                    <a:pt x="80" y="0"/>
                  </a:moveTo>
                  <a:cubicBezTo>
                    <a:pt x="44" y="0"/>
                    <a:pt x="1" y="28"/>
                    <a:pt x="23" y="73"/>
                  </a:cubicBezTo>
                  <a:cubicBezTo>
                    <a:pt x="1085" y="2167"/>
                    <a:pt x="7086" y="11836"/>
                    <a:pt x="7196" y="11836"/>
                  </a:cubicBezTo>
                  <a:cubicBezTo>
                    <a:pt x="7196" y="11836"/>
                    <a:pt x="7196" y="11836"/>
                    <a:pt x="7196" y="11836"/>
                  </a:cubicBezTo>
                  <a:cubicBezTo>
                    <a:pt x="8200" y="10012"/>
                    <a:pt x="9081" y="8128"/>
                    <a:pt x="9871" y="6213"/>
                  </a:cubicBezTo>
                  <a:cubicBezTo>
                    <a:pt x="10432" y="6862"/>
                    <a:pt x="13541" y="10173"/>
                    <a:pt x="13723" y="10173"/>
                  </a:cubicBezTo>
                  <a:cubicBezTo>
                    <a:pt x="13729" y="10173"/>
                    <a:pt x="13732" y="10170"/>
                    <a:pt x="13732" y="10164"/>
                  </a:cubicBezTo>
                  <a:cubicBezTo>
                    <a:pt x="13792" y="8462"/>
                    <a:pt x="13762" y="6760"/>
                    <a:pt x="13640" y="5088"/>
                  </a:cubicBezTo>
                  <a:cubicBezTo>
                    <a:pt x="13549" y="3538"/>
                    <a:pt x="13488" y="1988"/>
                    <a:pt x="13306" y="438"/>
                  </a:cubicBezTo>
                  <a:cubicBezTo>
                    <a:pt x="13306" y="407"/>
                    <a:pt x="13283" y="392"/>
                    <a:pt x="13260" y="392"/>
                  </a:cubicBezTo>
                  <a:cubicBezTo>
                    <a:pt x="13238" y="392"/>
                    <a:pt x="13215" y="407"/>
                    <a:pt x="13215" y="438"/>
                  </a:cubicBezTo>
                  <a:cubicBezTo>
                    <a:pt x="12880" y="1927"/>
                    <a:pt x="13306" y="7824"/>
                    <a:pt x="13276" y="9222"/>
                  </a:cubicBezTo>
                  <a:cubicBezTo>
                    <a:pt x="13125" y="9071"/>
                    <a:pt x="9934" y="5999"/>
                    <a:pt x="9843" y="5999"/>
                  </a:cubicBezTo>
                  <a:cubicBezTo>
                    <a:pt x="9842" y="5999"/>
                    <a:pt x="9841" y="5999"/>
                    <a:pt x="9841" y="6000"/>
                  </a:cubicBezTo>
                  <a:cubicBezTo>
                    <a:pt x="9294" y="6851"/>
                    <a:pt x="7409" y="10742"/>
                    <a:pt x="7288" y="11076"/>
                  </a:cubicBezTo>
                  <a:cubicBezTo>
                    <a:pt x="6072" y="9100"/>
                    <a:pt x="1543" y="1897"/>
                    <a:pt x="114" y="12"/>
                  </a:cubicBezTo>
                  <a:cubicBezTo>
                    <a:pt x="106" y="4"/>
                    <a:pt x="94" y="0"/>
                    <a:pt x="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8"/>
            <p:cNvSpPr/>
            <p:nvPr/>
          </p:nvSpPr>
          <p:spPr>
            <a:xfrm>
              <a:off x="5168307" y="3222511"/>
              <a:ext cx="729537" cy="635812"/>
            </a:xfrm>
            <a:custGeom>
              <a:rect b="b" l="l" r="r" t="t"/>
              <a:pathLst>
                <a:path extrusionOk="0" h="33193" w="38086">
                  <a:moveTo>
                    <a:pt x="37964" y="1"/>
                  </a:moveTo>
                  <a:lnTo>
                    <a:pt x="0" y="3770"/>
                  </a:lnTo>
                  <a:lnTo>
                    <a:pt x="122" y="33193"/>
                  </a:lnTo>
                  <a:lnTo>
                    <a:pt x="38086" y="29424"/>
                  </a:lnTo>
                  <a:lnTo>
                    <a:pt x="37964" y="1"/>
                  </a:ln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8"/>
            <p:cNvSpPr/>
            <p:nvPr/>
          </p:nvSpPr>
          <p:spPr>
            <a:xfrm>
              <a:off x="5167713" y="3208547"/>
              <a:ext cx="255623" cy="86178"/>
            </a:xfrm>
            <a:custGeom>
              <a:rect b="b" l="l" r="r" t="t"/>
              <a:pathLst>
                <a:path extrusionOk="0" h="4499" w="13345">
                  <a:moveTo>
                    <a:pt x="12433" y="0"/>
                  </a:moveTo>
                  <a:lnTo>
                    <a:pt x="1" y="1246"/>
                  </a:lnTo>
                  <a:lnTo>
                    <a:pt x="31" y="4499"/>
                  </a:lnTo>
                  <a:lnTo>
                    <a:pt x="13344" y="3161"/>
                  </a:lnTo>
                  <a:lnTo>
                    <a:pt x="12433" y="0"/>
                  </a:ln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8"/>
            <p:cNvSpPr/>
            <p:nvPr/>
          </p:nvSpPr>
          <p:spPr>
            <a:xfrm>
              <a:off x="5168307" y="3222511"/>
              <a:ext cx="729537" cy="635812"/>
            </a:xfrm>
            <a:custGeom>
              <a:rect b="b" l="l" r="r" t="t"/>
              <a:pathLst>
                <a:path extrusionOk="0" h="33193" w="38086">
                  <a:moveTo>
                    <a:pt x="37964" y="1"/>
                  </a:moveTo>
                  <a:lnTo>
                    <a:pt x="0" y="3770"/>
                  </a:lnTo>
                  <a:lnTo>
                    <a:pt x="122" y="33193"/>
                  </a:lnTo>
                  <a:lnTo>
                    <a:pt x="38086" y="29424"/>
                  </a:lnTo>
                  <a:lnTo>
                    <a:pt x="37964"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8"/>
            <p:cNvSpPr/>
            <p:nvPr/>
          </p:nvSpPr>
          <p:spPr>
            <a:xfrm>
              <a:off x="5167713" y="3208547"/>
              <a:ext cx="255623" cy="86178"/>
            </a:xfrm>
            <a:custGeom>
              <a:rect b="b" l="l" r="r" t="t"/>
              <a:pathLst>
                <a:path extrusionOk="0" h="4499" w="13345">
                  <a:moveTo>
                    <a:pt x="12433" y="0"/>
                  </a:moveTo>
                  <a:lnTo>
                    <a:pt x="1" y="1246"/>
                  </a:lnTo>
                  <a:lnTo>
                    <a:pt x="31" y="4499"/>
                  </a:lnTo>
                  <a:lnTo>
                    <a:pt x="13344" y="3161"/>
                  </a:lnTo>
                  <a:lnTo>
                    <a:pt x="1243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8"/>
            <p:cNvSpPr/>
            <p:nvPr/>
          </p:nvSpPr>
          <p:spPr>
            <a:xfrm>
              <a:off x="5096111" y="3227760"/>
              <a:ext cx="801158" cy="628246"/>
            </a:xfrm>
            <a:custGeom>
              <a:rect b="b" l="l" r="r" t="t"/>
              <a:pathLst>
                <a:path extrusionOk="0" h="32798" w="41825">
                  <a:moveTo>
                    <a:pt x="38998" y="0"/>
                  </a:moveTo>
                  <a:lnTo>
                    <a:pt x="0" y="3283"/>
                  </a:lnTo>
                  <a:lnTo>
                    <a:pt x="5228" y="32797"/>
                  </a:lnTo>
                  <a:lnTo>
                    <a:pt x="41825" y="29150"/>
                  </a:lnTo>
                  <a:lnTo>
                    <a:pt x="38998"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8"/>
            <p:cNvSpPr/>
            <p:nvPr/>
          </p:nvSpPr>
          <p:spPr>
            <a:xfrm>
              <a:off x="5071076" y="3239406"/>
              <a:ext cx="826193" cy="618343"/>
            </a:xfrm>
            <a:custGeom>
              <a:rect b="b" l="l" r="r" t="t"/>
              <a:pathLst>
                <a:path extrusionOk="0" h="32281" w="43132">
                  <a:moveTo>
                    <a:pt x="39454" y="0"/>
                  </a:moveTo>
                  <a:lnTo>
                    <a:pt x="0" y="3921"/>
                  </a:lnTo>
                  <a:lnTo>
                    <a:pt x="5593" y="32280"/>
                  </a:lnTo>
                  <a:lnTo>
                    <a:pt x="43132" y="28542"/>
                  </a:lnTo>
                  <a:lnTo>
                    <a:pt x="394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8"/>
            <p:cNvSpPr/>
            <p:nvPr/>
          </p:nvSpPr>
          <p:spPr>
            <a:xfrm>
              <a:off x="5061173" y="3255113"/>
              <a:ext cx="834928" cy="603804"/>
            </a:xfrm>
            <a:custGeom>
              <a:rect b="b" l="l" r="r" t="t"/>
              <a:pathLst>
                <a:path extrusionOk="0" h="31522" w="43588">
                  <a:moveTo>
                    <a:pt x="38025" y="1"/>
                  </a:moveTo>
                  <a:lnTo>
                    <a:pt x="0" y="3770"/>
                  </a:lnTo>
                  <a:lnTo>
                    <a:pt x="5563" y="31521"/>
                  </a:lnTo>
                  <a:lnTo>
                    <a:pt x="43588" y="27752"/>
                  </a:lnTo>
                  <a:lnTo>
                    <a:pt x="38025" y="1"/>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8"/>
            <p:cNvSpPr/>
            <p:nvPr/>
          </p:nvSpPr>
          <p:spPr>
            <a:xfrm>
              <a:off x="4846905" y="2592082"/>
              <a:ext cx="626139" cy="1204600"/>
            </a:xfrm>
            <a:custGeom>
              <a:rect b="b" l="l" r="r" t="t"/>
              <a:pathLst>
                <a:path extrusionOk="0" h="62887" w="32688">
                  <a:moveTo>
                    <a:pt x="26095" y="1"/>
                  </a:moveTo>
                  <a:cubicBezTo>
                    <a:pt x="25207" y="1"/>
                    <a:pt x="23955" y="714"/>
                    <a:pt x="22342" y="2183"/>
                  </a:cubicBezTo>
                  <a:cubicBezTo>
                    <a:pt x="9363" y="13946"/>
                    <a:pt x="1" y="34250"/>
                    <a:pt x="305" y="39721"/>
                  </a:cubicBezTo>
                  <a:cubicBezTo>
                    <a:pt x="669" y="46925"/>
                    <a:pt x="13770" y="59296"/>
                    <a:pt x="22281" y="62852"/>
                  </a:cubicBezTo>
                  <a:cubicBezTo>
                    <a:pt x="22335" y="62875"/>
                    <a:pt x="22393" y="62887"/>
                    <a:pt x="22455" y="62887"/>
                  </a:cubicBezTo>
                  <a:cubicBezTo>
                    <a:pt x="24851" y="62887"/>
                    <a:pt x="32688" y="46111"/>
                    <a:pt x="29606" y="45192"/>
                  </a:cubicBezTo>
                  <a:cubicBezTo>
                    <a:pt x="26293" y="44220"/>
                    <a:pt x="18603" y="37259"/>
                    <a:pt x="18208" y="36925"/>
                  </a:cubicBezTo>
                  <a:cubicBezTo>
                    <a:pt x="17417" y="36256"/>
                    <a:pt x="23618" y="20815"/>
                    <a:pt x="26202" y="11453"/>
                  </a:cubicBezTo>
                  <a:cubicBezTo>
                    <a:pt x="28254" y="4012"/>
                    <a:pt x="28201" y="1"/>
                    <a:pt x="26095"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8"/>
            <p:cNvSpPr/>
            <p:nvPr/>
          </p:nvSpPr>
          <p:spPr>
            <a:xfrm>
              <a:off x="5181102" y="3445514"/>
              <a:ext cx="635237" cy="434665"/>
            </a:xfrm>
            <a:custGeom>
              <a:rect b="b" l="l" r="r" t="t"/>
              <a:pathLst>
                <a:path extrusionOk="0" h="22692" w="33163">
                  <a:moveTo>
                    <a:pt x="10670" y="0"/>
                  </a:moveTo>
                  <a:lnTo>
                    <a:pt x="1" y="15624"/>
                  </a:lnTo>
                  <a:cubicBezTo>
                    <a:pt x="7783" y="21231"/>
                    <a:pt x="18178" y="22692"/>
                    <a:pt x="20969" y="22692"/>
                  </a:cubicBezTo>
                  <a:cubicBezTo>
                    <a:pt x="21143" y="22692"/>
                    <a:pt x="21287" y="22686"/>
                    <a:pt x="21399" y="22675"/>
                  </a:cubicBezTo>
                  <a:cubicBezTo>
                    <a:pt x="23071" y="22493"/>
                    <a:pt x="23892" y="22402"/>
                    <a:pt x="23892" y="22402"/>
                  </a:cubicBezTo>
                  <a:cubicBezTo>
                    <a:pt x="26871" y="22159"/>
                    <a:pt x="27934" y="20760"/>
                    <a:pt x="27934" y="20760"/>
                  </a:cubicBezTo>
                  <a:cubicBezTo>
                    <a:pt x="27934" y="20760"/>
                    <a:pt x="28549" y="20887"/>
                    <a:pt x="29322" y="20887"/>
                  </a:cubicBezTo>
                  <a:cubicBezTo>
                    <a:pt x="30401" y="20887"/>
                    <a:pt x="31790" y="20640"/>
                    <a:pt x="32251" y="19453"/>
                  </a:cubicBezTo>
                  <a:cubicBezTo>
                    <a:pt x="33163" y="17174"/>
                    <a:pt x="28056" y="16566"/>
                    <a:pt x="25442" y="14529"/>
                  </a:cubicBezTo>
                  <a:cubicBezTo>
                    <a:pt x="19454" y="9848"/>
                    <a:pt x="12281" y="1520"/>
                    <a:pt x="106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8"/>
            <p:cNvSpPr/>
            <p:nvPr/>
          </p:nvSpPr>
          <p:spPr>
            <a:xfrm>
              <a:off x="5478847" y="3714009"/>
              <a:ext cx="237924" cy="129756"/>
            </a:xfrm>
            <a:custGeom>
              <a:rect b="b" l="l" r="r" t="t"/>
              <a:pathLst>
                <a:path extrusionOk="0" h="6774" w="12421">
                  <a:moveTo>
                    <a:pt x="119" y="1"/>
                  </a:moveTo>
                  <a:cubicBezTo>
                    <a:pt x="51" y="1"/>
                    <a:pt x="1" y="129"/>
                    <a:pt x="50" y="178"/>
                  </a:cubicBezTo>
                  <a:cubicBezTo>
                    <a:pt x="3454" y="3461"/>
                    <a:pt x="7710" y="5740"/>
                    <a:pt x="12330" y="6774"/>
                  </a:cubicBezTo>
                  <a:cubicBezTo>
                    <a:pt x="12390" y="6774"/>
                    <a:pt x="12421" y="6713"/>
                    <a:pt x="12360" y="6683"/>
                  </a:cubicBezTo>
                  <a:cubicBezTo>
                    <a:pt x="10080" y="5801"/>
                    <a:pt x="7801" y="5011"/>
                    <a:pt x="5643" y="3825"/>
                  </a:cubicBezTo>
                  <a:cubicBezTo>
                    <a:pt x="3697" y="2731"/>
                    <a:pt x="1965" y="1363"/>
                    <a:pt x="171" y="26"/>
                  </a:cubicBezTo>
                  <a:cubicBezTo>
                    <a:pt x="154" y="8"/>
                    <a:pt x="136" y="1"/>
                    <a:pt x="11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8"/>
            <p:cNvSpPr/>
            <p:nvPr/>
          </p:nvSpPr>
          <p:spPr>
            <a:xfrm>
              <a:off x="5414372" y="3775363"/>
              <a:ext cx="225550" cy="98687"/>
            </a:xfrm>
            <a:custGeom>
              <a:rect b="b" l="l" r="r" t="t"/>
              <a:pathLst>
                <a:path extrusionOk="0" h="5152" w="11775">
                  <a:moveTo>
                    <a:pt x="139" y="1"/>
                  </a:moveTo>
                  <a:cubicBezTo>
                    <a:pt x="49" y="1"/>
                    <a:pt x="0" y="120"/>
                    <a:pt x="103" y="197"/>
                  </a:cubicBezTo>
                  <a:cubicBezTo>
                    <a:pt x="3446" y="2902"/>
                    <a:pt x="7489" y="4604"/>
                    <a:pt x="11744" y="5151"/>
                  </a:cubicBezTo>
                  <a:cubicBezTo>
                    <a:pt x="11775" y="5151"/>
                    <a:pt x="11775" y="5121"/>
                    <a:pt x="11744" y="5121"/>
                  </a:cubicBezTo>
                  <a:cubicBezTo>
                    <a:pt x="5209" y="3328"/>
                    <a:pt x="2018" y="1230"/>
                    <a:pt x="194" y="14"/>
                  </a:cubicBezTo>
                  <a:cubicBezTo>
                    <a:pt x="175" y="5"/>
                    <a:pt x="156" y="1"/>
                    <a:pt x="13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8"/>
            <p:cNvSpPr/>
            <p:nvPr/>
          </p:nvSpPr>
          <p:spPr>
            <a:xfrm>
              <a:off x="5385467" y="3445514"/>
              <a:ext cx="389536" cy="214517"/>
            </a:xfrm>
            <a:custGeom>
              <a:rect b="b" l="l" r="r" t="t"/>
              <a:pathLst>
                <a:path extrusionOk="0" h="11199" w="20336">
                  <a:moveTo>
                    <a:pt x="1" y="0"/>
                  </a:moveTo>
                  <a:lnTo>
                    <a:pt x="1" y="0"/>
                  </a:lnTo>
                  <a:cubicBezTo>
                    <a:pt x="1551" y="1520"/>
                    <a:pt x="4925" y="5471"/>
                    <a:pt x="7934" y="8450"/>
                  </a:cubicBezTo>
                  <a:cubicBezTo>
                    <a:pt x="7596" y="7868"/>
                    <a:pt x="7652" y="7541"/>
                    <a:pt x="8153" y="7541"/>
                  </a:cubicBezTo>
                  <a:cubicBezTo>
                    <a:pt x="8463" y="7541"/>
                    <a:pt x="8944" y="7666"/>
                    <a:pt x="9606" y="7933"/>
                  </a:cubicBezTo>
                  <a:cubicBezTo>
                    <a:pt x="10991" y="8459"/>
                    <a:pt x="15228" y="11198"/>
                    <a:pt x="17600" y="11198"/>
                  </a:cubicBezTo>
                  <a:cubicBezTo>
                    <a:pt x="18247" y="11198"/>
                    <a:pt x="18755" y="10995"/>
                    <a:pt x="19028" y="10487"/>
                  </a:cubicBezTo>
                  <a:cubicBezTo>
                    <a:pt x="20335" y="8146"/>
                    <a:pt x="11278" y="2310"/>
                    <a:pt x="8238" y="1398"/>
                  </a:cubicBezTo>
                  <a:cubicBezTo>
                    <a:pt x="5198" y="456"/>
                    <a:pt x="1" y="0"/>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8"/>
            <p:cNvSpPr/>
            <p:nvPr/>
          </p:nvSpPr>
          <p:spPr>
            <a:xfrm>
              <a:off x="4818958" y="2570073"/>
              <a:ext cx="575742" cy="1199754"/>
            </a:xfrm>
            <a:custGeom>
              <a:rect b="b" l="l" r="r" t="t"/>
              <a:pathLst>
                <a:path extrusionOk="0" h="62634" w="30057">
                  <a:moveTo>
                    <a:pt x="28055" y="1"/>
                  </a:moveTo>
                  <a:cubicBezTo>
                    <a:pt x="26692" y="1"/>
                    <a:pt x="24339" y="1753"/>
                    <a:pt x="20670" y="5915"/>
                  </a:cubicBezTo>
                  <a:cubicBezTo>
                    <a:pt x="11612" y="16159"/>
                    <a:pt x="1" y="33423"/>
                    <a:pt x="609" y="40840"/>
                  </a:cubicBezTo>
                  <a:cubicBezTo>
                    <a:pt x="1217" y="48226"/>
                    <a:pt x="19211" y="62634"/>
                    <a:pt x="19211" y="62634"/>
                  </a:cubicBezTo>
                  <a:lnTo>
                    <a:pt x="29545" y="45278"/>
                  </a:lnTo>
                  <a:cubicBezTo>
                    <a:pt x="29545" y="45278"/>
                    <a:pt x="19879" y="38499"/>
                    <a:pt x="19819" y="37831"/>
                  </a:cubicBezTo>
                  <a:cubicBezTo>
                    <a:pt x="19788" y="37162"/>
                    <a:pt x="26627" y="18438"/>
                    <a:pt x="28694" y="9259"/>
                  </a:cubicBezTo>
                  <a:cubicBezTo>
                    <a:pt x="29924" y="3780"/>
                    <a:pt x="30056" y="1"/>
                    <a:pt x="28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8"/>
            <p:cNvSpPr/>
            <p:nvPr/>
          </p:nvSpPr>
          <p:spPr>
            <a:xfrm>
              <a:off x="5199165" y="2853337"/>
              <a:ext cx="142073" cy="437902"/>
            </a:xfrm>
            <a:custGeom>
              <a:rect b="b" l="l" r="r" t="t"/>
              <a:pathLst>
                <a:path extrusionOk="0" h="22861" w="7417">
                  <a:moveTo>
                    <a:pt x="7376" y="0"/>
                  </a:moveTo>
                  <a:cubicBezTo>
                    <a:pt x="7365" y="0"/>
                    <a:pt x="7356" y="10"/>
                    <a:pt x="7356" y="33"/>
                  </a:cubicBezTo>
                  <a:cubicBezTo>
                    <a:pt x="6140" y="2890"/>
                    <a:pt x="5167" y="5869"/>
                    <a:pt x="4195" y="8818"/>
                  </a:cubicBezTo>
                  <a:cubicBezTo>
                    <a:pt x="3192" y="11766"/>
                    <a:pt x="2280" y="14775"/>
                    <a:pt x="1398" y="17784"/>
                  </a:cubicBezTo>
                  <a:cubicBezTo>
                    <a:pt x="882" y="19456"/>
                    <a:pt x="395" y="21128"/>
                    <a:pt x="0" y="22860"/>
                  </a:cubicBezTo>
                  <a:lnTo>
                    <a:pt x="61" y="22860"/>
                  </a:lnTo>
                  <a:cubicBezTo>
                    <a:pt x="608" y="21371"/>
                    <a:pt x="1094" y="19882"/>
                    <a:pt x="1611" y="18392"/>
                  </a:cubicBezTo>
                  <a:cubicBezTo>
                    <a:pt x="2097" y="16903"/>
                    <a:pt x="2584" y="15413"/>
                    <a:pt x="3070" y="13924"/>
                  </a:cubicBezTo>
                  <a:cubicBezTo>
                    <a:pt x="3830" y="11553"/>
                    <a:pt x="4590" y="9182"/>
                    <a:pt x="5350" y="6781"/>
                  </a:cubicBezTo>
                  <a:cubicBezTo>
                    <a:pt x="5684" y="6356"/>
                    <a:pt x="5958" y="5869"/>
                    <a:pt x="6170" y="5353"/>
                  </a:cubicBezTo>
                  <a:cubicBezTo>
                    <a:pt x="6535" y="4684"/>
                    <a:pt x="6809" y="3954"/>
                    <a:pt x="7143" y="3255"/>
                  </a:cubicBezTo>
                  <a:lnTo>
                    <a:pt x="7113" y="3255"/>
                  </a:lnTo>
                  <a:cubicBezTo>
                    <a:pt x="6748" y="3894"/>
                    <a:pt x="6353" y="4532"/>
                    <a:pt x="5988" y="5231"/>
                  </a:cubicBezTo>
                  <a:cubicBezTo>
                    <a:pt x="5897" y="5444"/>
                    <a:pt x="5775" y="5656"/>
                    <a:pt x="5654" y="5869"/>
                  </a:cubicBezTo>
                  <a:cubicBezTo>
                    <a:pt x="5745" y="5626"/>
                    <a:pt x="5836" y="5353"/>
                    <a:pt x="5927" y="5079"/>
                  </a:cubicBezTo>
                  <a:cubicBezTo>
                    <a:pt x="6444" y="3407"/>
                    <a:pt x="6961" y="1735"/>
                    <a:pt x="7417" y="64"/>
                  </a:cubicBezTo>
                  <a:cubicBezTo>
                    <a:pt x="7417" y="26"/>
                    <a:pt x="7393" y="0"/>
                    <a:pt x="73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8"/>
            <p:cNvSpPr/>
            <p:nvPr/>
          </p:nvSpPr>
          <p:spPr>
            <a:xfrm>
              <a:off x="5147657" y="3673822"/>
              <a:ext cx="43942" cy="36414"/>
            </a:xfrm>
            <a:custGeom>
              <a:rect b="b" l="l" r="r" t="t"/>
              <a:pathLst>
                <a:path extrusionOk="0" h="1901" w="2294">
                  <a:moveTo>
                    <a:pt x="1090" y="1"/>
                  </a:moveTo>
                  <a:cubicBezTo>
                    <a:pt x="693" y="1"/>
                    <a:pt x="341" y="257"/>
                    <a:pt x="197" y="665"/>
                  </a:cubicBezTo>
                  <a:cubicBezTo>
                    <a:pt x="0" y="1302"/>
                    <a:pt x="497" y="1900"/>
                    <a:pt x="1095" y="1900"/>
                  </a:cubicBezTo>
                  <a:cubicBezTo>
                    <a:pt x="1238" y="1900"/>
                    <a:pt x="1387" y="1866"/>
                    <a:pt x="1534" y="1790"/>
                  </a:cubicBezTo>
                  <a:cubicBezTo>
                    <a:pt x="2294" y="1425"/>
                    <a:pt x="2203" y="300"/>
                    <a:pt x="1412" y="57"/>
                  </a:cubicBezTo>
                  <a:cubicBezTo>
                    <a:pt x="1304" y="19"/>
                    <a:pt x="1195" y="1"/>
                    <a:pt x="109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8"/>
            <p:cNvSpPr/>
            <p:nvPr/>
          </p:nvSpPr>
          <p:spPr>
            <a:xfrm>
              <a:off x="5078374" y="3609768"/>
              <a:ext cx="43942" cy="36414"/>
            </a:xfrm>
            <a:custGeom>
              <a:rect b="b" l="l" r="r" t="t"/>
              <a:pathLst>
                <a:path extrusionOk="0" h="1901" w="2294">
                  <a:moveTo>
                    <a:pt x="1089" y="1"/>
                  </a:moveTo>
                  <a:cubicBezTo>
                    <a:pt x="693" y="1"/>
                    <a:pt x="341" y="257"/>
                    <a:pt x="197" y="665"/>
                  </a:cubicBezTo>
                  <a:cubicBezTo>
                    <a:pt x="0" y="1303"/>
                    <a:pt x="516" y="1901"/>
                    <a:pt x="1106" y="1901"/>
                  </a:cubicBezTo>
                  <a:cubicBezTo>
                    <a:pt x="1247" y="1901"/>
                    <a:pt x="1393" y="1866"/>
                    <a:pt x="1534" y="1790"/>
                  </a:cubicBezTo>
                  <a:cubicBezTo>
                    <a:pt x="2294" y="1425"/>
                    <a:pt x="2203" y="301"/>
                    <a:pt x="1412" y="58"/>
                  </a:cubicBezTo>
                  <a:cubicBezTo>
                    <a:pt x="1304" y="19"/>
                    <a:pt x="1195" y="1"/>
                    <a:pt x="108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8"/>
            <p:cNvSpPr/>
            <p:nvPr/>
          </p:nvSpPr>
          <p:spPr>
            <a:xfrm>
              <a:off x="4958119" y="3556709"/>
              <a:ext cx="128109" cy="126366"/>
            </a:xfrm>
            <a:custGeom>
              <a:rect b="b" l="l" r="r" t="t"/>
              <a:pathLst>
                <a:path extrusionOk="0" h="6597" w="6688">
                  <a:moveTo>
                    <a:pt x="0" y="1"/>
                  </a:moveTo>
                  <a:cubicBezTo>
                    <a:pt x="973" y="1217"/>
                    <a:pt x="2037" y="2402"/>
                    <a:pt x="3192" y="3496"/>
                  </a:cubicBezTo>
                  <a:cubicBezTo>
                    <a:pt x="4256" y="4621"/>
                    <a:pt x="5441" y="5654"/>
                    <a:pt x="6687" y="6597"/>
                  </a:cubicBezTo>
                  <a:cubicBezTo>
                    <a:pt x="6140" y="6019"/>
                    <a:pt x="5593" y="5442"/>
                    <a:pt x="5046" y="4894"/>
                  </a:cubicBezTo>
                  <a:cubicBezTo>
                    <a:pt x="4529" y="4347"/>
                    <a:pt x="3952" y="3770"/>
                    <a:pt x="3405" y="3223"/>
                  </a:cubicBezTo>
                  <a:cubicBezTo>
                    <a:pt x="2310" y="2128"/>
                    <a:pt x="1186" y="1034"/>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8"/>
            <p:cNvSpPr/>
            <p:nvPr/>
          </p:nvSpPr>
          <p:spPr>
            <a:xfrm>
              <a:off x="7493724" y="1923458"/>
              <a:ext cx="542067" cy="846364"/>
            </a:xfrm>
            <a:custGeom>
              <a:rect b="b" l="l" r="r" t="t"/>
              <a:pathLst>
                <a:path extrusionOk="0" h="44185" w="28299">
                  <a:moveTo>
                    <a:pt x="8034" y="0"/>
                  </a:moveTo>
                  <a:cubicBezTo>
                    <a:pt x="3498" y="0"/>
                    <a:pt x="692" y="4681"/>
                    <a:pt x="1" y="6967"/>
                  </a:cubicBezTo>
                  <a:lnTo>
                    <a:pt x="3374" y="8851"/>
                  </a:lnTo>
                  <a:cubicBezTo>
                    <a:pt x="3374" y="8851"/>
                    <a:pt x="4712" y="6420"/>
                    <a:pt x="6748" y="6328"/>
                  </a:cubicBezTo>
                  <a:cubicBezTo>
                    <a:pt x="6774" y="6327"/>
                    <a:pt x="6800" y="6326"/>
                    <a:pt x="6825" y="6326"/>
                  </a:cubicBezTo>
                  <a:cubicBezTo>
                    <a:pt x="8845" y="6326"/>
                    <a:pt x="11172" y="11044"/>
                    <a:pt x="10062" y="20949"/>
                  </a:cubicBezTo>
                  <a:cubicBezTo>
                    <a:pt x="8391" y="36155"/>
                    <a:pt x="13706" y="44184"/>
                    <a:pt x="20293" y="44184"/>
                  </a:cubicBezTo>
                  <a:cubicBezTo>
                    <a:pt x="20658" y="44184"/>
                    <a:pt x="21027" y="44160"/>
                    <a:pt x="21399" y="44110"/>
                  </a:cubicBezTo>
                  <a:cubicBezTo>
                    <a:pt x="27721" y="43259"/>
                    <a:pt x="28299" y="34232"/>
                    <a:pt x="21642" y="24444"/>
                  </a:cubicBezTo>
                  <a:cubicBezTo>
                    <a:pt x="17964" y="19003"/>
                    <a:pt x="18268" y="2803"/>
                    <a:pt x="10092" y="310"/>
                  </a:cubicBezTo>
                  <a:cubicBezTo>
                    <a:pt x="9371" y="97"/>
                    <a:pt x="8685" y="0"/>
                    <a:pt x="80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8"/>
            <p:cNvSpPr/>
            <p:nvPr/>
          </p:nvSpPr>
          <p:spPr>
            <a:xfrm>
              <a:off x="7500121" y="1907367"/>
              <a:ext cx="348774" cy="305580"/>
            </a:xfrm>
            <a:custGeom>
              <a:rect b="b" l="l" r="r" t="t"/>
              <a:pathLst>
                <a:path extrusionOk="0" h="15953" w="18208">
                  <a:moveTo>
                    <a:pt x="8137" y="1"/>
                  </a:moveTo>
                  <a:cubicBezTo>
                    <a:pt x="7051" y="1"/>
                    <a:pt x="5986" y="283"/>
                    <a:pt x="5016" y="816"/>
                  </a:cubicBezTo>
                  <a:cubicBezTo>
                    <a:pt x="3861" y="1454"/>
                    <a:pt x="2828" y="2366"/>
                    <a:pt x="2007" y="3430"/>
                  </a:cubicBezTo>
                  <a:cubicBezTo>
                    <a:pt x="1217" y="4463"/>
                    <a:pt x="548" y="5618"/>
                    <a:pt x="1" y="6804"/>
                  </a:cubicBezTo>
                  <a:cubicBezTo>
                    <a:pt x="335" y="6257"/>
                    <a:pt x="700" y="5709"/>
                    <a:pt x="1065" y="5162"/>
                  </a:cubicBezTo>
                  <a:cubicBezTo>
                    <a:pt x="1460" y="4615"/>
                    <a:pt x="1855" y="4129"/>
                    <a:pt x="2281" y="3643"/>
                  </a:cubicBezTo>
                  <a:cubicBezTo>
                    <a:pt x="3132" y="2670"/>
                    <a:pt x="4135" y="1880"/>
                    <a:pt x="5290" y="1302"/>
                  </a:cubicBezTo>
                  <a:cubicBezTo>
                    <a:pt x="6150" y="884"/>
                    <a:pt x="7082" y="661"/>
                    <a:pt x="8030" y="661"/>
                  </a:cubicBezTo>
                  <a:cubicBezTo>
                    <a:pt x="8321" y="661"/>
                    <a:pt x="8614" y="682"/>
                    <a:pt x="8907" y="725"/>
                  </a:cubicBezTo>
                  <a:cubicBezTo>
                    <a:pt x="10123" y="907"/>
                    <a:pt x="11308" y="1363"/>
                    <a:pt x="12342" y="2092"/>
                  </a:cubicBezTo>
                  <a:cubicBezTo>
                    <a:pt x="13375" y="2822"/>
                    <a:pt x="14226" y="3764"/>
                    <a:pt x="14834" y="4858"/>
                  </a:cubicBezTo>
                  <a:cubicBezTo>
                    <a:pt x="15503" y="5953"/>
                    <a:pt x="16019" y="7138"/>
                    <a:pt x="16445" y="8354"/>
                  </a:cubicBezTo>
                  <a:cubicBezTo>
                    <a:pt x="17205" y="10816"/>
                    <a:pt x="17813" y="13369"/>
                    <a:pt x="18208" y="15953"/>
                  </a:cubicBezTo>
                  <a:cubicBezTo>
                    <a:pt x="18086" y="13308"/>
                    <a:pt x="17691" y="10725"/>
                    <a:pt x="16992" y="8171"/>
                  </a:cubicBezTo>
                  <a:cubicBezTo>
                    <a:pt x="16627" y="6895"/>
                    <a:pt x="16080" y="5679"/>
                    <a:pt x="15442" y="4524"/>
                  </a:cubicBezTo>
                  <a:cubicBezTo>
                    <a:pt x="14773" y="3339"/>
                    <a:pt x="13861" y="2305"/>
                    <a:pt x="12767" y="1515"/>
                  </a:cubicBezTo>
                  <a:cubicBezTo>
                    <a:pt x="11642" y="725"/>
                    <a:pt x="10335" y="208"/>
                    <a:pt x="8968" y="56"/>
                  </a:cubicBezTo>
                  <a:cubicBezTo>
                    <a:pt x="8690" y="19"/>
                    <a:pt x="8413" y="1"/>
                    <a:pt x="8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8"/>
            <p:cNvSpPr/>
            <p:nvPr/>
          </p:nvSpPr>
          <p:spPr>
            <a:xfrm>
              <a:off x="7653246" y="2218751"/>
              <a:ext cx="289988" cy="553579"/>
            </a:xfrm>
            <a:custGeom>
              <a:rect b="b" l="l" r="r" t="t"/>
              <a:pathLst>
                <a:path extrusionOk="0" h="28900" w="15139">
                  <a:moveTo>
                    <a:pt x="2220" y="1"/>
                  </a:moveTo>
                  <a:lnTo>
                    <a:pt x="2220" y="1"/>
                  </a:lnTo>
                  <a:cubicBezTo>
                    <a:pt x="1977" y="1581"/>
                    <a:pt x="1642" y="3162"/>
                    <a:pt x="1338" y="4712"/>
                  </a:cubicBezTo>
                  <a:cubicBezTo>
                    <a:pt x="1065" y="6293"/>
                    <a:pt x="791" y="7873"/>
                    <a:pt x="578" y="9484"/>
                  </a:cubicBezTo>
                  <a:cubicBezTo>
                    <a:pt x="183" y="12645"/>
                    <a:pt x="1" y="15928"/>
                    <a:pt x="609" y="19120"/>
                  </a:cubicBezTo>
                  <a:cubicBezTo>
                    <a:pt x="913" y="20761"/>
                    <a:pt x="1521" y="22311"/>
                    <a:pt x="2402" y="23679"/>
                  </a:cubicBezTo>
                  <a:cubicBezTo>
                    <a:pt x="2615" y="24044"/>
                    <a:pt x="2858" y="24378"/>
                    <a:pt x="3162" y="24682"/>
                  </a:cubicBezTo>
                  <a:lnTo>
                    <a:pt x="3557" y="25138"/>
                  </a:lnTo>
                  <a:lnTo>
                    <a:pt x="3983" y="25594"/>
                  </a:lnTo>
                  <a:cubicBezTo>
                    <a:pt x="4560" y="26171"/>
                    <a:pt x="5199" y="26688"/>
                    <a:pt x="5867" y="27144"/>
                  </a:cubicBezTo>
                  <a:cubicBezTo>
                    <a:pt x="6566" y="27600"/>
                    <a:pt x="7296" y="27995"/>
                    <a:pt x="8056" y="28299"/>
                  </a:cubicBezTo>
                  <a:cubicBezTo>
                    <a:pt x="8816" y="28573"/>
                    <a:pt x="9606" y="28755"/>
                    <a:pt x="10427" y="28846"/>
                  </a:cubicBezTo>
                  <a:cubicBezTo>
                    <a:pt x="10750" y="28882"/>
                    <a:pt x="11069" y="28899"/>
                    <a:pt x="11387" y="28899"/>
                  </a:cubicBezTo>
                  <a:cubicBezTo>
                    <a:pt x="11876" y="28899"/>
                    <a:pt x="12361" y="28859"/>
                    <a:pt x="12858" y="28785"/>
                  </a:cubicBezTo>
                  <a:cubicBezTo>
                    <a:pt x="13649" y="28694"/>
                    <a:pt x="14439" y="28421"/>
                    <a:pt x="15138" y="27995"/>
                  </a:cubicBezTo>
                  <a:lnTo>
                    <a:pt x="15138" y="27995"/>
                  </a:lnTo>
                  <a:cubicBezTo>
                    <a:pt x="14773" y="28177"/>
                    <a:pt x="14378" y="28329"/>
                    <a:pt x="13983" y="28421"/>
                  </a:cubicBezTo>
                  <a:cubicBezTo>
                    <a:pt x="13618" y="28481"/>
                    <a:pt x="13223" y="28573"/>
                    <a:pt x="12828" y="28603"/>
                  </a:cubicBezTo>
                  <a:cubicBezTo>
                    <a:pt x="12565" y="28623"/>
                    <a:pt x="12301" y="28633"/>
                    <a:pt x="12038" y="28633"/>
                  </a:cubicBezTo>
                  <a:cubicBezTo>
                    <a:pt x="11511" y="28633"/>
                    <a:pt x="10984" y="28593"/>
                    <a:pt x="10457" y="28512"/>
                  </a:cubicBezTo>
                  <a:cubicBezTo>
                    <a:pt x="8907" y="28238"/>
                    <a:pt x="7448" y="27600"/>
                    <a:pt x="6202" y="26658"/>
                  </a:cubicBezTo>
                  <a:cubicBezTo>
                    <a:pt x="4925" y="25746"/>
                    <a:pt x="3861" y="24621"/>
                    <a:pt x="2980" y="23314"/>
                  </a:cubicBezTo>
                  <a:cubicBezTo>
                    <a:pt x="2159" y="21977"/>
                    <a:pt x="1612" y="20518"/>
                    <a:pt x="1338" y="18968"/>
                  </a:cubicBezTo>
                  <a:cubicBezTo>
                    <a:pt x="1065" y="17417"/>
                    <a:pt x="913" y="15837"/>
                    <a:pt x="943" y="14287"/>
                  </a:cubicBezTo>
                  <a:cubicBezTo>
                    <a:pt x="913" y="12706"/>
                    <a:pt x="1004" y="11095"/>
                    <a:pt x="1186" y="9515"/>
                  </a:cubicBezTo>
                  <a:cubicBezTo>
                    <a:pt x="1338" y="7934"/>
                    <a:pt x="1551" y="6353"/>
                    <a:pt x="1734" y="4773"/>
                  </a:cubicBezTo>
                  <a:cubicBezTo>
                    <a:pt x="1916" y="3192"/>
                    <a:pt x="2159" y="1581"/>
                    <a:pt x="22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8"/>
            <p:cNvSpPr/>
            <p:nvPr/>
          </p:nvSpPr>
          <p:spPr>
            <a:xfrm>
              <a:off x="7483246" y="2021186"/>
              <a:ext cx="110065" cy="78229"/>
            </a:xfrm>
            <a:custGeom>
              <a:rect b="b" l="l" r="r" t="t"/>
              <a:pathLst>
                <a:path extrusionOk="0" h="4084" w="5746">
                  <a:moveTo>
                    <a:pt x="1120" y="0"/>
                  </a:moveTo>
                  <a:cubicBezTo>
                    <a:pt x="1085" y="0"/>
                    <a:pt x="1056" y="4"/>
                    <a:pt x="1034" y="11"/>
                  </a:cubicBezTo>
                  <a:cubicBezTo>
                    <a:pt x="548" y="132"/>
                    <a:pt x="0" y="1105"/>
                    <a:pt x="31" y="1865"/>
                  </a:cubicBezTo>
                  <a:lnTo>
                    <a:pt x="4134" y="4084"/>
                  </a:lnTo>
                  <a:cubicBezTo>
                    <a:pt x="4134" y="4084"/>
                    <a:pt x="5745" y="3263"/>
                    <a:pt x="5441" y="2351"/>
                  </a:cubicBezTo>
                  <a:cubicBezTo>
                    <a:pt x="5151" y="1452"/>
                    <a:pt x="1847" y="0"/>
                    <a:pt x="112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8"/>
            <p:cNvSpPr/>
            <p:nvPr/>
          </p:nvSpPr>
          <p:spPr>
            <a:xfrm>
              <a:off x="6372735" y="2575743"/>
              <a:ext cx="1196881" cy="636731"/>
            </a:xfrm>
            <a:custGeom>
              <a:rect b="b" l="l" r="r" t="t"/>
              <a:pathLst>
                <a:path extrusionOk="0" h="33241" w="62484">
                  <a:moveTo>
                    <a:pt x="60065" y="0"/>
                  </a:moveTo>
                  <a:cubicBezTo>
                    <a:pt x="59263" y="0"/>
                    <a:pt x="58204" y="364"/>
                    <a:pt x="56912" y="1151"/>
                  </a:cubicBezTo>
                  <a:cubicBezTo>
                    <a:pt x="49282" y="5863"/>
                    <a:pt x="38522" y="14890"/>
                    <a:pt x="33355" y="16045"/>
                  </a:cubicBezTo>
                  <a:cubicBezTo>
                    <a:pt x="33278" y="16061"/>
                    <a:pt x="33194" y="16069"/>
                    <a:pt x="33103" y="16069"/>
                  </a:cubicBezTo>
                  <a:cubicBezTo>
                    <a:pt x="30271" y="16069"/>
                    <a:pt x="20701" y="8466"/>
                    <a:pt x="16637" y="4373"/>
                  </a:cubicBezTo>
                  <a:cubicBezTo>
                    <a:pt x="16436" y="4174"/>
                    <a:pt x="16158" y="4082"/>
                    <a:pt x="15819" y="4082"/>
                  </a:cubicBezTo>
                  <a:cubicBezTo>
                    <a:pt x="11920" y="4082"/>
                    <a:pt x="0" y="16353"/>
                    <a:pt x="4783" y="19206"/>
                  </a:cubicBezTo>
                  <a:cubicBezTo>
                    <a:pt x="6654" y="20305"/>
                    <a:pt x="25642" y="33240"/>
                    <a:pt x="34225" y="33240"/>
                  </a:cubicBezTo>
                  <a:cubicBezTo>
                    <a:pt x="34427" y="33240"/>
                    <a:pt x="34623" y="33233"/>
                    <a:pt x="34814" y="33219"/>
                  </a:cubicBezTo>
                  <a:cubicBezTo>
                    <a:pt x="42717" y="32611"/>
                    <a:pt x="58644" y="10726"/>
                    <a:pt x="60802" y="6075"/>
                  </a:cubicBezTo>
                  <a:cubicBezTo>
                    <a:pt x="62484" y="2363"/>
                    <a:pt x="62110" y="0"/>
                    <a:pt x="6006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8"/>
            <p:cNvSpPr/>
            <p:nvPr/>
          </p:nvSpPr>
          <p:spPr>
            <a:xfrm>
              <a:off x="6189536" y="2471252"/>
              <a:ext cx="507722" cy="486365"/>
            </a:xfrm>
            <a:custGeom>
              <a:rect b="b" l="l" r="r" t="t"/>
              <a:pathLst>
                <a:path extrusionOk="0" h="25391" w="26506">
                  <a:moveTo>
                    <a:pt x="11279" y="0"/>
                  </a:moveTo>
                  <a:cubicBezTo>
                    <a:pt x="11178" y="0"/>
                    <a:pt x="11076" y="13"/>
                    <a:pt x="10973" y="41"/>
                  </a:cubicBezTo>
                  <a:cubicBezTo>
                    <a:pt x="9301" y="466"/>
                    <a:pt x="10578" y="3080"/>
                    <a:pt x="10578" y="3080"/>
                  </a:cubicBezTo>
                  <a:cubicBezTo>
                    <a:pt x="10578" y="3080"/>
                    <a:pt x="9423" y="1064"/>
                    <a:pt x="8143" y="1064"/>
                  </a:cubicBezTo>
                  <a:cubicBezTo>
                    <a:pt x="7883" y="1064"/>
                    <a:pt x="7618" y="1148"/>
                    <a:pt x="7356" y="1348"/>
                  </a:cubicBezTo>
                  <a:cubicBezTo>
                    <a:pt x="5806" y="2533"/>
                    <a:pt x="7082" y="5451"/>
                    <a:pt x="7082" y="5451"/>
                  </a:cubicBezTo>
                  <a:cubicBezTo>
                    <a:pt x="7082" y="5451"/>
                    <a:pt x="5740" y="3817"/>
                    <a:pt x="4441" y="3817"/>
                  </a:cubicBezTo>
                  <a:cubicBezTo>
                    <a:pt x="4116" y="3817"/>
                    <a:pt x="3794" y="3919"/>
                    <a:pt x="3496" y="4175"/>
                  </a:cubicBezTo>
                  <a:cubicBezTo>
                    <a:pt x="2037" y="5482"/>
                    <a:pt x="3496" y="8217"/>
                    <a:pt x="3496" y="8217"/>
                  </a:cubicBezTo>
                  <a:cubicBezTo>
                    <a:pt x="3496" y="8217"/>
                    <a:pt x="2731" y="7384"/>
                    <a:pt x="1912" y="7384"/>
                  </a:cubicBezTo>
                  <a:cubicBezTo>
                    <a:pt x="1647" y="7384"/>
                    <a:pt x="1377" y="7470"/>
                    <a:pt x="1125" y="7700"/>
                  </a:cubicBezTo>
                  <a:cubicBezTo>
                    <a:pt x="0" y="8764"/>
                    <a:pt x="3313" y="14843"/>
                    <a:pt x="4742" y="16880"/>
                  </a:cubicBezTo>
                  <a:cubicBezTo>
                    <a:pt x="7447" y="20740"/>
                    <a:pt x="14712" y="24783"/>
                    <a:pt x="15593" y="25391"/>
                  </a:cubicBezTo>
                  <a:lnTo>
                    <a:pt x="26505" y="14904"/>
                  </a:lnTo>
                  <a:cubicBezTo>
                    <a:pt x="26505" y="14904"/>
                    <a:pt x="17265" y="7001"/>
                    <a:pt x="16809" y="6545"/>
                  </a:cubicBezTo>
                  <a:cubicBezTo>
                    <a:pt x="14933" y="4698"/>
                    <a:pt x="13194" y="0"/>
                    <a:pt x="112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8"/>
            <p:cNvSpPr/>
            <p:nvPr/>
          </p:nvSpPr>
          <p:spPr>
            <a:xfrm>
              <a:off x="6390664" y="2527894"/>
              <a:ext cx="114221" cy="148834"/>
            </a:xfrm>
            <a:custGeom>
              <a:rect b="b" l="l" r="r" t="t"/>
              <a:pathLst>
                <a:path extrusionOk="0" h="7770" w="5963">
                  <a:moveTo>
                    <a:pt x="85" y="1"/>
                  </a:moveTo>
                  <a:cubicBezTo>
                    <a:pt x="38" y="1"/>
                    <a:pt x="1" y="55"/>
                    <a:pt x="17" y="154"/>
                  </a:cubicBezTo>
                  <a:cubicBezTo>
                    <a:pt x="777" y="4166"/>
                    <a:pt x="2601" y="5686"/>
                    <a:pt x="5823" y="7753"/>
                  </a:cubicBezTo>
                  <a:cubicBezTo>
                    <a:pt x="5840" y="7765"/>
                    <a:pt x="5857" y="7769"/>
                    <a:pt x="5872" y="7769"/>
                  </a:cubicBezTo>
                  <a:cubicBezTo>
                    <a:pt x="5933" y="7769"/>
                    <a:pt x="5963" y="7686"/>
                    <a:pt x="5914" y="7661"/>
                  </a:cubicBezTo>
                  <a:cubicBezTo>
                    <a:pt x="2783" y="5260"/>
                    <a:pt x="1567" y="3862"/>
                    <a:pt x="199" y="123"/>
                  </a:cubicBezTo>
                  <a:cubicBezTo>
                    <a:pt x="172" y="40"/>
                    <a:pt x="125" y="1"/>
                    <a:pt x="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8"/>
            <p:cNvSpPr/>
            <p:nvPr/>
          </p:nvSpPr>
          <p:spPr>
            <a:xfrm>
              <a:off x="6323257" y="2573348"/>
              <a:ext cx="122190" cy="157588"/>
            </a:xfrm>
            <a:custGeom>
              <a:rect b="b" l="l" r="r" t="t"/>
              <a:pathLst>
                <a:path extrusionOk="0" h="8227" w="6379">
                  <a:moveTo>
                    <a:pt x="109" y="1"/>
                  </a:moveTo>
                  <a:cubicBezTo>
                    <a:pt x="52" y="1"/>
                    <a:pt x="1" y="94"/>
                    <a:pt x="41" y="212"/>
                  </a:cubicBezTo>
                  <a:cubicBezTo>
                    <a:pt x="1287" y="4194"/>
                    <a:pt x="3050" y="5775"/>
                    <a:pt x="6272" y="8206"/>
                  </a:cubicBezTo>
                  <a:cubicBezTo>
                    <a:pt x="6286" y="8221"/>
                    <a:pt x="6301" y="8227"/>
                    <a:pt x="6314" y="8227"/>
                  </a:cubicBezTo>
                  <a:cubicBezTo>
                    <a:pt x="6355" y="8227"/>
                    <a:pt x="6379" y="8169"/>
                    <a:pt x="6332" y="8146"/>
                  </a:cubicBezTo>
                  <a:cubicBezTo>
                    <a:pt x="3293" y="5380"/>
                    <a:pt x="1956" y="3860"/>
                    <a:pt x="193" y="91"/>
                  </a:cubicBezTo>
                  <a:cubicBezTo>
                    <a:pt x="171" y="27"/>
                    <a:pt x="139"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8"/>
            <p:cNvSpPr/>
            <p:nvPr/>
          </p:nvSpPr>
          <p:spPr>
            <a:xfrm>
              <a:off x="6256042" y="2628476"/>
              <a:ext cx="131863" cy="149907"/>
            </a:xfrm>
            <a:custGeom>
              <a:rect b="b" l="l" r="r" t="t"/>
              <a:pathLst>
                <a:path extrusionOk="0" h="7826" w="6884">
                  <a:moveTo>
                    <a:pt x="50" y="1"/>
                  </a:moveTo>
                  <a:cubicBezTo>
                    <a:pt x="10" y="1"/>
                    <a:pt x="1" y="80"/>
                    <a:pt x="54" y="222"/>
                  </a:cubicBezTo>
                  <a:cubicBezTo>
                    <a:pt x="1391" y="3626"/>
                    <a:pt x="3124" y="5784"/>
                    <a:pt x="6741" y="7821"/>
                  </a:cubicBezTo>
                  <a:cubicBezTo>
                    <a:pt x="6751" y="7824"/>
                    <a:pt x="6760" y="7826"/>
                    <a:pt x="6769" y="7826"/>
                  </a:cubicBezTo>
                  <a:cubicBezTo>
                    <a:pt x="6844" y="7826"/>
                    <a:pt x="6883" y="7723"/>
                    <a:pt x="6802" y="7669"/>
                  </a:cubicBezTo>
                  <a:cubicBezTo>
                    <a:pt x="3519" y="5389"/>
                    <a:pt x="2121" y="3657"/>
                    <a:pt x="176" y="131"/>
                  </a:cubicBezTo>
                  <a:cubicBezTo>
                    <a:pt x="125" y="42"/>
                    <a:pt x="79" y="1"/>
                    <a:pt x="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8"/>
            <p:cNvSpPr/>
            <p:nvPr/>
          </p:nvSpPr>
          <p:spPr>
            <a:xfrm>
              <a:off x="6473662" y="2509926"/>
              <a:ext cx="283551" cy="310522"/>
            </a:xfrm>
            <a:custGeom>
              <a:rect b="b" l="l" r="r" t="t"/>
              <a:pathLst>
                <a:path extrusionOk="0" h="16211" w="14803">
                  <a:moveTo>
                    <a:pt x="2234" y="1"/>
                  </a:moveTo>
                  <a:cubicBezTo>
                    <a:pt x="1882" y="1"/>
                    <a:pt x="1614" y="93"/>
                    <a:pt x="1459" y="301"/>
                  </a:cubicBezTo>
                  <a:cubicBezTo>
                    <a:pt x="0" y="2308"/>
                    <a:pt x="3739" y="5955"/>
                    <a:pt x="5836" y="7505"/>
                  </a:cubicBezTo>
                  <a:cubicBezTo>
                    <a:pt x="5836" y="7505"/>
                    <a:pt x="2402" y="12156"/>
                    <a:pt x="4560" y="15347"/>
                  </a:cubicBezTo>
                  <a:cubicBezTo>
                    <a:pt x="4965" y="15962"/>
                    <a:pt x="5589" y="16210"/>
                    <a:pt x="6332" y="16210"/>
                  </a:cubicBezTo>
                  <a:cubicBezTo>
                    <a:pt x="9487" y="16210"/>
                    <a:pt x="14803" y="11730"/>
                    <a:pt x="14803" y="11730"/>
                  </a:cubicBezTo>
                  <a:cubicBezTo>
                    <a:pt x="14803" y="11730"/>
                    <a:pt x="12766" y="7201"/>
                    <a:pt x="11429" y="5408"/>
                  </a:cubicBezTo>
                  <a:cubicBezTo>
                    <a:pt x="10245" y="3855"/>
                    <a:pt x="4503" y="1"/>
                    <a:pt x="22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8"/>
            <p:cNvSpPr/>
            <p:nvPr/>
          </p:nvSpPr>
          <p:spPr>
            <a:xfrm>
              <a:off x="6486458" y="2528641"/>
              <a:ext cx="104242" cy="276330"/>
            </a:xfrm>
            <a:custGeom>
              <a:rect b="b" l="l" r="r" t="t"/>
              <a:pathLst>
                <a:path extrusionOk="0" h="14426" w="5442">
                  <a:moveTo>
                    <a:pt x="567" y="1"/>
                  </a:moveTo>
                  <a:cubicBezTo>
                    <a:pt x="563" y="1"/>
                    <a:pt x="563" y="8"/>
                    <a:pt x="578" y="24"/>
                  </a:cubicBezTo>
                  <a:cubicBezTo>
                    <a:pt x="578" y="8"/>
                    <a:pt x="571" y="1"/>
                    <a:pt x="567" y="1"/>
                  </a:cubicBezTo>
                  <a:close/>
                  <a:moveTo>
                    <a:pt x="578" y="24"/>
                  </a:moveTo>
                  <a:lnTo>
                    <a:pt x="578" y="24"/>
                  </a:lnTo>
                  <a:cubicBezTo>
                    <a:pt x="1" y="2942"/>
                    <a:pt x="2797" y="4917"/>
                    <a:pt x="4773" y="6589"/>
                  </a:cubicBezTo>
                  <a:cubicBezTo>
                    <a:pt x="3193" y="8717"/>
                    <a:pt x="2220" y="12030"/>
                    <a:pt x="3618" y="14401"/>
                  </a:cubicBezTo>
                  <a:cubicBezTo>
                    <a:pt x="3627" y="14418"/>
                    <a:pt x="3644" y="14426"/>
                    <a:pt x="3662" y="14426"/>
                  </a:cubicBezTo>
                  <a:cubicBezTo>
                    <a:pt x="3707" y="14426"/>
                    <a:pt x="3761" y="14383"/>
                    <a:pt x="3740" y="14340"/>
                  </a:cubicBezTo>
                  <a:cubicBezTo>
                    <a:pt x="2737" y="11999"/>
                    <a:pt x="3983" y="8747"/>
                    <a:pt x="5290" y="6711"/>
                  </a:cubicBezTo>
                  <a:cubicBezTo>
                    <a:pt x="5411" y="6619"/>
                    <a:pt x="5442" y="6407"/>
                    <a:pt x="5320" y="6315"/>
                  </a:cubicBezTo>
                  <a:cubicBezTo>
                    <a:pt x="3405" y="4674"/>
                    <a:pt x="548" y="2820"/>
                    <a:pt x="578" y="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8"/>
            <p:cNvSpPr/>
            <p:nvPr/>
          </p:nvSpPr>
          <p:spPr>
            <a:xfrm>
              <a:off x="6595929" y="2569268"/>
              <a:ext cx="990122" cy="653492"/>
            </a:xfrm>
            <a:custGeom>
              <a:rect b="b" l="l" r="r" t="t"/>
              <a:pathLst>
                <a:path extrusionOk="0" h="34116" w="51690">
                  <a:moveTo>
                    <a:pt x="48450" y="0"/>
                  </a:moveTo>
                  <a:cubicBezTo>
                    <a:pt x="47438" y="0"/>
                    <a:pt x="46174" y="450"/>
                    <a:pt x="44895" y="1246"/>
                  </a:cubicBezTo>
                  <a:cubicBezTo>
                    <a:pt x="40797" y="3796"/>
                    <a:pt x="23178" y="15410"/>
                    <a:pt x="21830" y="15410"/>
                  </a:cubicBezTo>
                  <a:cubicBezTo>
                    <a:pt x="21828" y="15410"/>
                    <a:pt x="21826" y="15410"/>
                    <a:pt x="21824" y="15410"/>
                  </a:cubicBezTo>
                  <a:cubicBezTo>
                    <a:pt x="20517" y="15350"/>
                    <a:pt x="12098" y="9301"/>
                    <a:pt x="12098" y="9301"/>
                  </a:cubicBezTo>
                  <a:lnTo>
                    <a:pt x="0" y="27751"/>
                  </a:lnTo>
                  <a:cubicBezTo>
                    <a:pt x="0" y="27751"/>
                    <a:pt x="15565" y="34116"/>
                    <a:pt x="23578" y="34116"/>
                  </a:cubicBezTo>
                  <a:cubicBezTo>
                    <a:pt x="23779" y="34116"/>
                    <a:pt x="23974" y="34112"/>
                    <a:pt x="24165" y="34104"/>
                  </a:cubicBezTo>
                  <a:cubicBezTo>
                    <a:pt x="31977" y="33769"/>
                    <a:pt x="46445" y="12675"/>
                    <a:pt x="48907" y="7720"/>
                  </a:cubicBezTo>
                  <a:cubicBezTo>
                    <a:pt x="51690" y="2197"/>
                    <a:pt x="50685" y="0"/>
                    <a:pt x="484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8"/>
            <p:cNvSpPr/>
            <p:nvPr/>
          </p:nvSpPr>
          <p:spPr>
            <a:xfrm>
              <a:off x="6806691" y="3040271"/>
              <a:ext cx="11091" cy="63480"/>
            </a:xfrm>
            <a:custGeom>
              <a:rect b="b" l="l" r="r" t="t"/>
              <a:pathLst>
                <a:path extrusionOk="0" h="3314" w="579">
                  <a:moveTo>
                    <a:pt x="517" y="1"/>
                  </a:moveTo>
                  <a:cubicBezTo>
                    <a:pt x="305" y="518"/>
                    <a:pt x="183" y="1065"/>
                    <a:pt x="92" y="1612"/>
                  </a:cubicBezTo>
                  <a:cubicBezTo>
                    <a:pt x="1" y="2189"/>
                    <a:pt x="1" y="2736"/>
                    <a:pt x="61" y="3314"/>
                  </a:cubicBezTo>
                  <a:cubicBezTo>
                    <a:pt x="274" y="2797"/>
                    <a:pt x="396" y="2250"/>
                    <a:pt x="487" y="1673"/>
                  </a:cubicBezTo>
                  <a:cubicBezTo>
                    <a:pt x="548" y="1126"/>
                    <a:pt x="578" y="548"/>
                    <a:pt x="5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8"/>
            <p:cNvSpPr/>
            <p:nvPr/>
          </p:nvSpPr>
          <p:spPr>
            <a:xfrm>
              <a:off x="7268978" y="2969244"/>
              <a:ext cx="11665" cy="63480"/>
            </a:xfrm>
            <a:custGeom>
              <a:rect b="b" l="l" r="r" t="t"/>
              <a:pathLst>
                <a:path extrusionOk="0" h="3314" w="609">
                  <a:moveTo>
                    <a:pt x="518" y="1"/>
                  </a:moveTo>
                  <a:cubicBezTo>
                    <a:pt x="305" y="517"/>
                    <a:pt x="153" y="1064"/>
                    <a:pt x="92" y="1642"/>
                  </a:cubicBezTo>
                  <a:cubicBezTo>
                    <a:pt x="1" y="2189"/>
                    <a:pt x="1" y="2767"/>
                    <a:pt x="62" y="3314"/>
                  </a:cubicBezTo>
                  <a:cubicBezTo>
                    <a:pt x="457" y="2250"/>
                    <a:pt x="609" y="1125"/>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8"/>
            <p:cNvSpPr/>
            <p:nvPr/>
          </p:nvSpPr>
          <p:spPr>
            <a:xfrm>
              <a:off x="7232296" y="2754172"/>
              <a:ext cx="63480" cy="10382"/>
            </a:xfrm>
            <a:custGeom>
              <a:rect b="b" l="l" r="r" t="t"/>
              <a:pathLst>
                <a:path extrusionOk="0" h="542" w="3314">
                  <a:moveTo>
                    <a:pt x="752" y="1"/>
                  </a:moveTo>
                  <a:cubicBezTo>
                    <a:pt x="499" y="1"/>
                    <a:pt x="247" y="16"/>
                    <a:pt x="1" y="43"/>
                  </a:cubicBezTo>
                  <a:cubicBezTo>
                    <a:pt x="518" y="256"/>
                    <a:pt x="1065" y="377"/>
                    <a:pt x="1612" y="469"/>
                  </a:cubicBezTo>
                  <a:cubicBezTo>
                    <a:pt x="1930" y="519"/>
                    <a:pt x="2238" y="541"/>
                    <a:pt x="2548" y="541"/>
                  </a:cubicBezTo>
                  <a:cubicBezTo>
                    <a:pt x="2801" y="541"/>
                    <a:pt x="3054" y="526"/>
                    <a:pt x="3314" y="499"/>
                  </a:cubicBezTo>
                  <a:cubicBezTo>
                    <a:pt x="2797" y="286"/>
                    <a:pt x="2220" y="165"/>
                    <a:pt x="1673" y="73"/>
                  </a:cubicBezTo>
                  <a:cubicBezTo>
                    <a:pt x="1371" y="23"/>
                    <a:pt x="1061" y="1"/>
                    <a:pt x="7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8"/>
            <p:cNvSpPr/>
            <p:nvPr/>
          </p:nvSpPr>
          <p:spPr>
            <a:xfrm>
              <a:off x="6859674" y="2876323"/>
              <a:ext cx="63480" cy="10286"/>
            </a:xfrm>
            <a:custGeom>
              <a:rect b="b" l="l" r="r" t="t"/>
              <a:pathLst>
                <a:path extrusionOk="0" h="537" w="3314">
                  <a:moveTo>
                    <a:pt x="611" y="1"/>
                  </a:moveTo>
                  <a:cubicBezTo>
                    <a:pt x="405" y="1"/>
                    <a:pt x="201" y="8"/>
                    <a:pt x="1" y="19"/>
                  </a:cubicBezTo>
                  <a:cubicBezTo>
                    <a:pt x="517" y="231"/>
                    <a:pt x="1064" y="383"/>
                    <a:pt x="1642" y="444"/>
                  </a:cubicBezTo>
                  <a:cubicBezTo>
                    <a:pt x="1995" y="503"/>
                    <a:pt x="2349" y="537"/>
                    <a:pt x="2710" y="537"/>
                  </a:cubicBezTo>
                  <a:cubicBezTo>
                    <a:pt x="2908" y="537"/>
                    <a:pt x="3109" y="527"/>
                    <a:pt x="3314" y="505"/>
                  </a:cubicBezTo>
                  <a:cubicBezTo>
                    <a:pt x="2797" y="292"/>
                    <a:pt x="2250" y="140"/>
                    <a:pt x="1672" y="80"/>
                  </a:cubicBezTo>
                  <a:cubicBezTo>
                    <a:pt x="1326" y="22"/>
                    <a:pt x="966" y="1"/>
                    <a:pt x="6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8"/>
            <p:cNvSpPr/>
            <p:nvPr/>
          </p:nvSpPr>
          <p:spPr>
            <a:xfrm>
              <a:off x="6974374" y="3214370"/>
              <a:ext cx="2931" cy="1762"/>
            </a:xfrm>
            <a:custGeom>
              <a:rect b="b" l="l" r="r" t="t"/>
              <a:pathLst>
                <a:path extrusionOk="0" h="92" w="153">
                  <a:moveTo>
                    <a:pt x="153" y="0"/>
                  </a:moveTo>
                  <a:lnTo>
                    <a:pt x="1" y="91"/>
                  </a:lnTo>
                  <a:lnTo>
                    <a:pt x="92" y="91"/>
                  </a:lnTo>
                  <a:cubicBezTo>
                    <a:pt x="122" y="61"/>
                    <a:pt x="153" y="31"/>
                    <a:pt x="1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8"/>
            <p:cNvSpPr/>
            <p:nvPr/>
          </p:nvSpPr>
          <p:spPr>
            <a:xfrm>
              <a:off x="6714709" y="2937811"/>
              <a:ext cx="51240" cy="39019"/>
            </a:xfrm>
            <a:custGeom>
              <a:rect b="b" l="l" r="r" t="t"/>
              <a:pathLst>
                <a:path extrusionOk="0" h="2037" w="2675">
                  <a:moveTo>
                    <a:pt x="2675" y="0"/>
                  </a:moveTo>
                  <a:lnTo>
                    <a:pt x="2675" y="0"/>
                  </a:lnTo>
                  <a:cubicBezTo>
                    <a:pt x="1641" y="487"/>
                    <a:pt x="730" y="1155"/>
                    <a:pt x="0" y="2037"/>
                  </a:cubicBezTo>
                  <a:cubicBezTo>
                    <a:pt x="517" y="1794"/>
                    <a:pt x="1003" y="1520"/>
                    <a:pt x="1429" y="1186"/>
                  </a:cubicBezTo>
                  <a:cubicBezTo>
                    <a:pt x="1885" y="851"/>
                    <a:pt x="2310" y="456"/>
                    <a:pt x="26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8"/>
            <p:cNvSpPr/>
            <p:nvPr/>
          </p:nvSpPr>
          <p:spPr>
            <a:xfrm>
              <a:off x="7101889" y="2857455"/>
              <a:ext cx="51259" cy="39038"/>
            </a:xfrm>
            <a:custGeom>
              <a:rect b="b" l="l" r="r" t="t"/>
              <a:pathLst>
                <a:path extrusionOk="0" h="2038" w="2676">
                  <a:moveTo>
                    <a:pt x="2675" y="1"/>
                  </a:moveTo>
                  <a:lnTo>
                    <a:pt x="2675" y="1"/>
                  </a:lnTo>
                  <a:cubicBezTo>
                    <a:pt x="2158" y="244"/>
                    <a:pt x="1672" y="517"/>
                    <a:pt x="1246" y="882"/>
                  </a:cubicBezTo>
                  <a:cubicBezTo>
                    <a:pt x="791" y="1216"/>
                    <a:pt x="365" y="1581"/>
                    <a:pt x="0" y="2037"/>
                  </a:cubicBezTo>
                  <a:cubicBezTo>
                    <a:pt x="517" y="1794"/>
                    <a:pt x="1003" y="1520"/>
                    <a:pt x="1459" y="1186"/>
                  </a:cubicBezTo>
                  <a:cubicBezTo>
                    <a:pt x="1915" y="852"/>
                    <a:pt x="2341" y="457"/>
                    <a:pt x="26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8"/>
            <p:cNvSpPr/>
            <p:nvPr/>
          </p:nvSpPr>
          <p:spPr>
            <a:xfrm>
              <a:off x="6973799" y="3007094"/>
              <a:ext cx="38444" cy="51259"/>
            </a:xfrm>
            <a:custGeom>
              <a:rect b="b" l="l" r="r" t="t"/>
              <a:pathLst>
                <a:path extrusionOk="0" h="2676" w="2007">
                  <a:moveTo>
                    <a:pt x="0" y="0"/>
                  </a:moveTo>
                  <a:lnTo>
                    <a:pt x="0" y="0"/>
                  </a:lnTo>
                  <a:cubicBezTo>
                    <a:pt x="456" y="1034"/>
                    <a:pt x="1155" y="1946"/>
                    <a:pt x="2006" y="2675"/>
                  </a:cubicBezTo>
                  <a:cubicBezTo>
                    <a:pt x="1550" y="1642"/>
                    <a:pt x="851" y="73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8"/>
            <p:cNvSpPr/>
            <p:nvPr/>
          </p:nvSpPr>
          <p:spPr>
            <a:xfrm>
              <a:off x="7341173" y="2841154"/>
              <a:ext cx="39038" cy="51259"/>
            </a:xfrm>
            <a:custGeom>
              <a:rect b="b" l="l" r="r" t="t"/>
              <a:pathLst>
                <a:path extrusionOk="0" h="2676" w="2038">
                  <a:moveTo>
                    <a:pt x="1" y="1"/>
                  </a:moveTo>
                  <a:lnTo>
                    <a:pt x="1" y="1"/>
                  </a:lnTo>
                  <a:cubicBezTo>
                    <a:pt x="244" y="517"/>
                    <a:pt x="518" y="1004"/>
                    <a:pt x="882" y="1460"/>
                  </a:cubicBezTo>
                  <a:cubicBezTo>
                    <a:pt x="1217" y="1916"/>
                    <a:pt x="1581" y="2311"/>
                    <a:pt x="2037" y="2675"/>
                  </a:cubicBezTo>
                  <a:cubicBezTo>
                    <a:pt x="1551" y="1642"/>
                    <a:pt x="882" y="730"/>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8"/>
            <p:cNvSpPr/>
            <p:nvPr/>
          </p:nvSpPr>
          <p:spPr>
            <a:xfrm>
              <a:off x="6687911" y="2802461"/>
              <a:ext cx="191186" cy="309679"/>
            </a:xfrm>
            <a:custGeom>
              <a:rect b="b" l="l" r="r" t="t"/>
              <a:pathLst>
                <a:path extrusionOk="0" h="16167" w="9981">
                  <a:moveTo>
                    <a:pt x="9846" y="1"/>
                  </a:moveTo>
                  <a:cubicBezTo>
                    <a:pt x="9812" y="1"/>
                    <a:pt x="9778" y="14"/>
                    <a:pt x="9758" y="45"/>
                  </a:cubicBezTo>
                  <a:cubicBezTo>
                    <a:pt x="8147" y="2720"/>
                    <a:pt x="6384" y="5364"/>
                    <a:pt x="4743" y="8039"/>
                  </a:cubicBezTo>
                  <a:cubicBezTo>
                    <a:pt x="3132" y="10683"/>
                    <a:pt x="1460" y="13358"/>
                    <a:pt x="1" y="16094"/>
                  </a:cubicBezTo>
                  <a:cubicBezTo>
                    <a:pt x="1" y="16138"/>
                    <a:pt x="33" y="16166"/>
                    <a:pt x="63" y="16166"/>
                  </a:cubicBezTo>
                  <a:cubicBezTo>
                    <a:pt x="74" y="16166"/>
                    <a:pt x="84" y="16163"/>
                    <a:pt x="92" y="16155"/>
                  </a:cubicBezTo>
                  <a:cubicBezTo>
                    <a:pt x="1946" y="13662"/>
                    <a:pt x="3709" y="11048"/>
                    <a:pt x="5290" y="8373"/>
                  </a:cubicBezTo>
                  <a:cubicBezTo>
                    <a:pt x="6931" y="5668"/>
                    <a:pt x="8420" y="2902"/>
                    <a:pt x="9940" y="136"/>
                  </a:cubicBezTo>
                  <a:cubicBezTo>
                    <a:pt x="9981" y="55"/>
                    <a:pt x="9913" y="1"/>
                    <a:pt x="98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8"/>
            <p:cNvSpPr/>
            <p:nvPr/>
          </p:nvSpPr>
          <p:spPr>
            <a:xfrm>
              <a:off x="6927789" y="2569173"/>
              <a:ext cx="658817" cy="653492"/>
            </a:xfrm>
            <a:custGeom>
              <a:rect b="b" l="l" r="r" t="t"/>
              <a:pathLst>
                <a:path extrusionOk="0" h="34116" w="34394">
                  <a:moveTo>
                    <a:pt x="31099" y="0"/>
                  </a:moveTo>
                  <a:cubicBezTo>
                    <a:pt x="31038" y="0"/>
                    <a:pt x="30976" y="2"/>
                    <a:pt x="30913" y="5"/>
                  </a:cubicBezTo>
                  <a:cubicBezTo>
                    <a:pt x="23041" y="8485"/>
                    <a:pt x="6080" y="26814"/>
                    <a:pt x="1" y="33288"/>
                  </a:cubicBezTo>
                  <a:cubicBezTo>
                    <a:pt x="2354" y="33792"/>
                    <a:pt x="4578" y="34116"/>
                    <a:pt x="6388" y="34116"/>
                  </a:cubicBezTo>
                  <a:cubicBezTo>
                    <a:pt x="6542" y="34116"/>
                    <a:pt x="6692" y="34113"/>
                    <a:pt x="6840" y="34109"/>
                  </a:cubicBezTo>
                  <a:cubicBezTo>
                    <a:pt x="14652" y="33774"/>
                    <a:pt x="29120" y="12680"/>
                    <a:pt x="31582" y="7725"/>
                  </a:cubicBezTo>
                  <a:cubicBezTo>
                    <a:pt x="34393" y="2192"/>
                    <a:pt x="33344" y="0"/>
                    <a:pt x="310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8"/>
            <p:cNvSpPr/>
            <p:nvPr/>
          </p:nvSpPr>
          <p:spPr>
            <a:xfrm>
              <a:off x="7182819" y="2585703"/>
              <a:ext cx="952540" cy="1069424"/>
            </a:xfrm>
            <a:custGeom>
              <a:rect b="b" l="l" r="r" t="t"/>
              <a:pathLst>
                <a:path extrusionOk="0" h="55830" w="49728">
                  <a:moveTo>
                    <a:pt x="17648" y="0"/>
                  </a:moveTo>
                  <a:cubicBezTo>
                    <a:pt x="15023" y="0"/>
                    <a:pt x="12118" y="1076"/>
                    <a:pt x="10304" y="3488"/>
                  </a:cubicBezTo>
                  <a:cubicBezTo>
                    <a:pt x="7751" y="6923"/>
                    <a:pt x="639" y="20480"/>
                    <a:pt x="335" y="25373"/>
                  </a:cubicBezTo>
                  <a:cubicBezTo>
                    <a:pt x="0" y="30267"/>
                    <a:pt x="3830" y="35100"/>
                    <a:pt x="3830" y="35100"/>
                  </a:cubicBezTo>
                  <a:lnTo>
                    <a:pt x="3860" y="55830"/>
                  </a:lnTo>
                  <a:lnTo>
                    <a:pt x="49728" y="55830"/>
                  </a:lnTo>
                  <a:cubicBezTo>
                    <a:pt x="49728" y="55830"/>
                    <a:pt x="31885" y="10692"/>
                    <a:pt x="22402" y="1604"/>
                  </a:cubicBezTo>
                  <a:cubicBezTo>
                    <a:pt x="21315" y="568"/>
                    <a:pt x="19555" y="0"/>
                    <a:pt x="176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8"/>
            <p:cNvSpPr/>
            <p:nvPr/>
          </p:nvSpPr>
          <p:spPr>
            <a:xfrm>
              <a:off x="7367971" y="3267353"/>
              <a:ext cx="11072" cy="63480"/>
            </a:xfrm>
            <a:custGeom>
              <a:rect b="b" l="l" r="r" t="t"/>
              <a:pathLst>
                <a:path extrusionOk="0" h="3314" w="578">
                  <a:moveTo>
                    <a:pt x="517" y="0"/>
                  </a:moveTo>
                  <a:cubicBezTo>
                    <a:pt x="304" y="517"/>
                    <a:pt x="182" y="1094"/>
                    <a:pt x="91" y="1642"/>
                  </a:cubicBezTo>
                  <a:cubicBezTo>
                    <a:pt x="30" y="2189"/>
                    <a:pt x="0" y="2766"/>
                    <a:pt x="61" y="3313"/>
                  </a:cubicBezTo>
                  <a:cubicBezTo>
                    <a:pt x="274" y="2797"/>
                    <a:pt x="395" y="2249"/>
                    <a:pt x="486" y="1702"/>
                  </a:cubicBezTo>
                  <a:cubicBezTo>
                    <a:pt x="578" y="1125"/>
                    <a:pt x="578" y="578"/>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8"/>
            <p:cNvSpPr/>
            <p:nvPr/>
          </p:nvSpPr>
          <p:spPr>
            <a:xfrm>
              <a:off x="7971737" y="3429788"/>
              <a:ext cx="11072" cy="64073"/>
            </a:xfrm>
            <a:custGeom>
              <a:rect b="b" l="l" r="r" t="t"/>
              <a:pathLst>
                <a:path extrusionOk="0" h="3345" w="578">
                  <a:moveTo>
                    <a:pt x="517" y="1"/>
                  </a:moveTo>
                  <a:cubicBezTo>
                    <a:pt x="304" y="517"/>
                    <a:pt x="183" y="1095"/>
                    <a:pt x="122" y="1642"/>
                  </a:cubicBezTo>
                  <a:cubicBezTo>
                    <a:pt x="0" y="2189"/>
                    <a:pt x="0" y="2767"/>
                    <a:pt x="61" y="3344"/>
                  </a:cubicBezTo>
                  <a:cubicBezTo>
                    <a:pt x="274" y="2827"/>
                    <a:pt x="396" y="2250"/>
                    <a:pt x="487" y="1703"/>
                  </a:cubicBezTo>
                  <a:cubicBezTo>
                    <a:pt x="578" y="1125"/>
                    <a:pt x="578" y="578"/>
                    <a:pt x="5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8"/>
            <p:cNvSpPr/>
            <p:nvPr/>
          </p:nvSpPr>
          <p:spPr>
            <a:xfrm>
              <a:off x="7592697" y="3572435"/>
              <a:ext cx="11091" cy="63480"/>
            </a:xfrm>
            <a:custGeom>
              <a:rect b="b" l="l" r="r" t="t"/>
              <a:pathLst>
                <a:path extrusionOk="0" h="3314" w="579">
                  <a:moveTo>
                    <a:pt x="518" y="0"/>
                  </a:moveTo>
                  <a:lnTo>
                    <a:pt x="518" y="0"/>
                  </a:lnTo>
                  <a:cubicBezTo>
                    <a:pt x="305" y="517"/>
                    <a:pt x="153" y="1064"/>
                    <a:pt x="92" y="1642"/>
                  </a:cubicBezTo>
                  <a:cubicBezTo>
                    <a:pt x="1" y="2189"/>
                    <a:pt x="1" y="2766"/>
                    <a:pt x="62" y="3314"/>
                  </a:cubicBezTo>
                  <a:cubicBezTo>
                    <a:pt x="274" y="2797"/>
                    <a:pt x="396" y="2250"/>
                    <a:pt x="487" y="1672"/>
                  </a:cubicBezTo>
                  <a:cubicBezTo>
                    <a:pt x="548" y="1125"/>
                    <a:pt x="578" y="548"/>
                    <a:pt x="5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8"/>
            <p:cNvSpPr/>
            <p:nvPr/>
          </p:nvSpPr>
          <p:spPr>
            <a:xfrm>
              <a:off x="7505370" y="2919747"/>
              <a:ext cx="11665" cy="63499"/>
            </a:xfrm>
            <a:custGeom>
              <a:rect b="b" l="l" r="r" t="t"/>
              <a:pathLst>
                <a:path extrusionOk="0" h="3315" w="609">
                  <a:moveTo>
                    <a:pt x="517" y="1"/>
                  </a:moveTo>
                  <a:cubicBezTo>
                    <a:pt x="304" y="518"/>
                    <a:pt x="152" y="1065"/>
                    <a:pt x="92" y="1642"/>
                  </a:cubicBezTo>
                  <a:cubicBezTo>
                    <a:pt x="0" y="2189"/>
                    <a:pt x="0" y="2767"/>
                    <a:pt x="61" y="3314"/>
                  </a:cubicBezTo>
                  <a:cubicBezTo>
                    <a:pt x="456" y="2281"/>
                    <a:pt x="608" y="1126"/>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8"/>
            <p:cNvSpPr/>
            <p:nvPr/>
          </p:nvSpPr>
          <p:spPr>
            <a:xfrm>
              <a:off x="7738850" y="3182343"/>
              <a:ext cx="12240" cy="64054"/>
            </a:xfrm>
            <a:custGeom>
              <a:rect b="b" l="l" r="r" t="t"/>
              <a:pathLst>
                <a:path extrusionOk="0" h="3344" w="639">
                  <a:moveTo>
                    <a:pt x="517" y="0"/>
                  </a:moveTo>
                  <a:lnTo>
                    <a:pt x="517" y="0"/>
                  </a:lnTo>
                  <a:cubicBezTo>
                    <a:pt x="304" y="517"/>
                    <a:pt x="183" y="1095"/>
                    <a:pt x="122" y="1642"/>
                  </a:cubicBezTo>
                  <a:cubicBezTo>
                    <a:pt x="31" y="2189"/>
                    <a:pt x="0" y="2766"/>
                    <a:pt x="61" y="3344"/>
                  </a:cubicBezTo>
                  <a:cubicBezTo>
                    <a:pt x="456" y="2280"/>
                    <a:pt x="638" y="1125"/>
                    <a:pt x="5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8"/>
            <p:cNvSpPr/>
            <p:nvPr/>
          </p:nvSpPr>
          <p:spPr>
            <a:xfrm>
              <a:off x="7268978" y="2969244"/>
              <a:ext cx="11665" cy="63480"/>
            </a:xfrm>
            <a:custGeom>
              <a:rect b="b" l="l" r="r" t="t"/>
              <a:pathLst>
                <a:path extrusionOk="0" h="3314" w="609">
                  <a:moveTo>
                    <a:pt x="518" y="1"/>
                  </a:moveTo>
                  <a:cubicBezTo>
                    <a:pt x="305" y="517"/>
                    <a:pt x="153" y="1064"/>
                    <a:pt x="92" y="1642"/>
                  </a:cubicBezTo>
                  <a:cubicBezTo>
                    <a:pt x="1" y="2189"/>
                    <a:pt x="1" y="2767"/>
                    <a:pt x="62" y="3314"/>
                  </a:cubicBezTo>
                  <a:cubicBezTo>
                    <a:pt x="457" y="2250"/>
                    <a:pt x="609" y="1125"/>
                    <a:pt x="5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8"/>
            <p:cNvSpPr/>
            <p:nvPr/>
          </p:nvSpPr>
          <p:spPr>
            <a:xfrm>
              <a:off x="7515273" y="3281681"/>
              <a:ext cx="63480" cy="10037"/>
            </a:xfrm>
            <a:custGeom>
              <a:rect b="b" l="l" r="r" t="t"/>
              <a:pathLst>
                <a:path extrusionOk="0" h="524" w="3314">
                  <a:moveTo>
                    <a:pt x="754" y="0"/>
                  </a:moveTo>
                  <a:cubicBezTo>
                    <a:pt x="498" y="0"/>
                    <a:pt x="246" y="15"/>
                    <a:pt x="0" y="42"/>
                  </a:cubicBezTo>
                  <a:cubicBezTo>
                    <a:pt x="865" y="363"/>
                    <a:pt x="1769" y="524"/>
                    <a:pt x="2681" y="524"/>
                  </a:cubicBezTo>
                  <a:cubicBezTo>
                    <a:pt x="2892" y="524"/>
                    <a:pt x="3102" y="515"/>
                    <a:pt x="3313" y="498"/>
                  </a:cubicBezTo>
                  <a:cubicBezTo>
                    <a:pt x="2797" y="286"/>
                    <a:pt x="2249" y="164"/>
                    <a:pt x="1702" y="73"/>
                  </a:cubicBezTo>
                  <a:cubicBezTo>
                    <a:pt x="1384" y="23"/>
                    <a:pt x="1066" y="0"/>
                    <a:pt x="7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8"/>
            <p:cNvSpPr/>
            <p:nvPr/>
          </p:nvSpPr>
          <p:spPr>
            <a:xfrm>
              <a:off x="7780187" y="3030482"/>
              <a:ext cx="63480" cy="10171"/>
            </a:xfrm>
            <a:custGeom>
              <a:rect b="b" l="l" r="r" t="t"/>
              <a:pathLst>
                <a:path extrusionOk="0" h="531" w="3314">
                  <a:moveTo>
                    <a:pt x="625" y="0"/>
                  </a:moveTo>
                  <a:cubicBezTo>
                    <a:pt x="417" y="0"/>
                    <a:pt x="209" y="9"/>
                    <a:pt x="0" y="26"/>
                  </a:cubicBezTo>
                  <a:cubicBezTo>
                    <a:pt x="517" y="238"/>
                    <a:pt x="1064" y="390"/>
                    <a:pt x="1642" y="451"/>
                  </a:cubicBezTo>
                  <a:cubicBezTo>
                    <a:pt x="1988" y="509"/>
                    <a:pt x="2348" y="530"/>
                    <a:pt x="2703" y="530"/>
                  </a:cubicBezTo>
                  <a:cubicBezTo>
                    <a:pt x="2909" y="530"/>
                    <a:pt x="3113" y="523"/>
                    <a:pt x="3313" y="512"/>
                  </a:cubicBezTo>
                  <a:cubicBezTo>
                    <a:pt x="2447" y="165"/>
                    <a:pt x="1540" y="0"/>
                    <a:pt x="6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8"/>
            <p:cNvSpPr/>
            <p:nvPr/>
          </p:nvSpPr>
          <p:spPr>
            <a:xfrm>
              <a:off x="7307403" y="3577070"/>
              <a:ext cx="63499" cy="10171"/>
            </a:xfrm>
            <a:custGeom>
              <a:rect b="b" l="l" r="r" t="t"/>
              <a:pathLst>
                <a:path extrusionOk="0" h="531" w="3315">
                  <a:moveTo>
                    <a:pt x="606" y="0"/>
                  </a:moveTo>
                  <a:cubicBezTo>
                    <a:pt x="406" y="0"/>
                    <a:pt x="206" y="10"/>
                    <a:pt x="1" y="32"/>
                  </a:cubicBezTo>
                  <a:cubicBezTo>
                    <a:pt x="518" y="245"/>
                    <a:pt x="1095" y="397"/>
                    <a:pt x="1642" y="458"/>
                  </a:cubicBezTo>
                  <a:cubicBezTo>
                    <a:pt x="1943" y="508"/>
                    <a:pt x="2254" y="530"/>
                    <a:pt x="2563" y="530"/>
                  </a:cubicBezTo>
                  <a:cubicBezTo>
                    <a:pt x="2816" y="530"/>
                    <a:pt x="3068" y="515"/>
                    <a:pt x="3314" y="488"/>
                  </a:cubicBezTo>
                  <a:cubicBezTo>
                    <a:pt x="2797" y="275"/>
                    <a:pt x="2250" y="154"/>
                    <a:pt x="1703" y="93"/>
                  </a:cubicBezTo>
                  <a:cubicBezTo>
                    <a:pt x="1330" y="34"/>
                    <a:pt x="970" y="0"/>
                    <a:pt x="6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8"/>
            <p:cNvSpPr/>
            <p:nvPr/>
          </p:nvSpPr>
          <p:spPr>
            <a:xfrm>
              <a:off x="7800568" y="3359565"/>
              <a:ext cx="63480" cy="10286"/>
            </a:xfrm>
            <a:custGeom>
              <a:rect b="b" l="l" r="r" t="t"/>
              <a:pathLst>
                <a:path extrusionOk="0" h="537" w="3314">
                  <a:moveTo>
                    <a:pt x="610" y="1"/>
                  </a:moveTo>
                  <a:cubicBezTo>
                    <a:pt x="405" y="1"/>
                    <a:pt x="200" y="8"/>
                    <a:pt x="0" y="19"/>
                  </a:cubicBezTo>
                  <a:cubicBezTo>
                    <a:pt x="517" y="232"/>
                    <a:pt x="1064" y="384"/>
                    <a:pt x="1611" y="445"/>
                  </a:cubicBezTo>
                  <a:cubicBezTo>
                    <a:pt x="1984" y="503"/>
                    <a:pt x="2344" y="537"/>
                    <a:pt x="2708" y="537"/>
                  </a:cubicBezTo>
                  <a:cubicBezTo>
                    <a:pt x="2908" y="537"/>
                    <a:pt x="3109" y="527"/>
                    <a:pt x="3313" y="505"/>
                  </a:cubicBezTo>
                  <a:cubicBezTo>
                    <a:pt x="2766" y="293"/>
                    <a:pt x="2219" y="141"/>
                    <a:pt x="1672" y="80"/>
                  </a:cubicBezTo>
                  <a:cubicBezTo>
                    <a:pt x="1325" y="22"/>
                    <a:pt x="966" y="1"/>
                    <a:pt x="6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8"/>
            <p:cNvSpPr/>
            <p:nvPr/>
          </p:nvSpPr>
          <p:spPr>
            <a:xfrm>
              <a:off x="7448307" y="3449575"/>
              <a:ext cx="51259" cy="39038"/>
            </a:xfrm>
            <a:custGeom>
              <a:rect b="b" l="l" r="r" t="t"/>
              <a:pathLst>
                <a:path extrusionOk="0" h="2038" w="2676">
                  <a:moveTo>
                    <a:pt x="2675" y="1"/>
                  </a:moveTo>
                  <a:lnTo>
                    <a:pt x="2675" y="1"/>
                  </a:lnTo>
                  <a:cubicBezTo>
                    <a:pt x="2159" y="244"/>
                    <a:pt x="1672" y="518"/>
                    <a:pt x="1217" y="882"/>
                  </a:cubicBezTo>
                  <a:cubicBezTo>
                    <a:pt x="761" y="1186"/>
                    <a:pt x="335" y="1582"/>
                    <a:pt x="1" y="2037"/>
                  </a:cubicBezTo>
                  <a:cubicBezTo>
                    <a:pt x="1034" y="1551"/>
                    <a:pt x="1946" y="882"/>
                    <a:pt x="26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8"/>
            <p:cNvSpPr/>
            <p:nvPr/>
          </p:nvSpPr>
          <p:spPr>
            <a:xfrm>
              <a:off x="7780187" y="3513054"/>
              <a:ext cx="51259" cy="39019"/>
            </a:xfrm>
            <a:custGeom>
              <a:rect b="b" l="l" r="r" t="t"/>
              <a:pathLst>
                <a:path extrusionOk="0" h="2037" w="2676">
                  <a:moveTo>
                    <a:pt x="2675" y="0"/>
                  </a:moveTo>
                  <a:lnTo>
                    <a:pt x="2675" y="0"/>
                  </a:lnTo>
                  <a:cubicBezTo>
                    <a:pt x="2158" y="213"/>
                    <a:pt x="1672" y="517"/>
                    <a:pt x="1216" y="851"/>
                  </a:cubicBezTo>
                  <a:cubicBezTo>
                    <a:pt x="760" y="1186"/>
                    <a:pt x="365" y="1581"/>
                    <a:pt x="0" y="2037"/>
                  </a:cubicBezTo>
                  <a:lnTo>
                    <a:pt x="31" y="2037"/>
                  </a:lnTo>
                  <a:cubicBezTo>
                    <a:pt x="1034" y="1550"/>
                    <a:pt x="1946" y="882"/>
                    <a:pt x="26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8"/>
            <p:cNvSpPr/>
            <p:nvPr/>
          </p:nvSpPr>
          <p:spPr>
            <a:xfrm>
              <a:off x="7868089" y="3202724"/>
              <a:ext cx="51259" cy="38444"/>
            </a:xfrm>
            <a:custGeom>
              <a:rect b="b" l="l" r="r" t="t"/>
              <a:pathLst>
                <a:path extrusionOk="0" h="2007" w="2676">
                  <a:moveTo>
                    <a:pt x="2676" y="0"/>
                  </a:moveTo>
                  <a:cubicBezTo>
                    <a:pt x="2159" y="213"/>
                    <a:pt x="1673" y="487"/>
                    <a:pt x="1217" y="851"/>
                  </a:cubicBezTo>
                  <a:cubicBezTo>
                    <a:pt x="761" y="1186"/>
                    <a:pt x="366" y="1581"/>
                    <a:pt x="1" y="2006"/>
                  </a:cubicBezTo>
                  <a:cubicBezTo>
                    <a:pt x="518" y="1794"/>
                    <a:pt x="1004" y="1490"/>
                    <a:pt x="1460" y="1155"/>
                  </a:cubicBezTo>
                  <a:cubicBezTo>
                    <a:pt x="1916" y="821"/>
                    <a:pt x="2311" y="426"/>
                    <a:pt x="26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8"/>
            <p:cNvSpPr/>
            <p:nvPr/>
          </p:nvSpPr>
          <p:spPr>
            <a:xfrm>
              <a:off x="7343510" y="3090936"/>
              <a:ext cx="51259" cy="38444"/>
            </a:xfrm>
            <a:custGeom>
              <a:rect b="b" l="l" r="r" t="t"/>
              <a:pathLst>
                <a:path extrusionOk="0" h="2007" w="2676">
                  <a:moveTo>
                    <a:pt x="2675" y="0"/>
                  </a:moveTo>
                  <a:cubicBezTo>
                    <a:pt x="2159" y="213"/>
                    <a:pt x="1672" y="517"/>
                    <a:pt x="1247" y="851"/>
                  </a:cubicBezTo>
                  <a:cubicBezTo>
                    <a:pt x="791" y="1186"/>
                    <a:pt x="365" y="1581"/>
                    <a:pt x="0" y="2006"/>
                  </a:cubicBezTo>
                  <a:cubicBezTo>
                    <a:pt x="517" y="1794"/>
                    <a:pt x="1004" y="1490"/>
                    <a:pt x="1459" y="1155"/>
                  </a:cubicBezTo>
                  <a:cubicBezTo>
                    <a:pt x="1915" y="821"/>
                    <a:pt x="2341" y="426"/>
                    <a:pt x="26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8"/>
            <p:cNvSpPr/>
            <p:nvPr/>
          </p:nvSpPr>
          <p:spPr>
            <a:xfrm>
              <a:off x="7683530" y="2876668"/>
              <a:ext cx="51259" cy="39038"/>
            </a:xfrm>
            <a:custGeom>
              <a:rect b="b" l="l" r="r" t="t"/>
              <a:pathLst>
                <a:path extrusionOk="0" h="2038" w="2676">
                  <a:moveTo>
                    <a:pt x="2675" y="1"/>
                  </a:moveTo>
                  <a:lnTo>
                    <a:pt x="2675" y="1"/>
                  </a:lnTo>
                  <a:cubicBezTo>
                    <a:pt x="2159" y="213"/>
                    <a:pt x="1672" y="517"/>
                    <a:pt x="1216" y="852"/>
                  </a:cubicBezTo>
                  <a:cubicBezTo>
                    <a:pt x="760" y="1186"/>
                    <a:pt x="335" y="1581"/>
                    <a:pt x="1" y="2037"/>
                  </a:cubicBezTo>
                  <a:cubicBezTo>
                    <a:pt x="517" y="1794"/>
                    <a:pt x="1004" y="1520"/>
                    <a:pt x="1429" y="1156"/>
                  </a:cubicBezTo>
                  <a:cubicBezTo>
                    <a:pt x="1885" y="821"/>
                    <a:pt x="2311" y="426"/>
                    <a:pt x="26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8"/>
            <p:cNvSpPr/>
            <p:nvPr/>
          </p:nvSpPr>
          <p:spPr>
            <a:xfrm>
              <a:off x="7256757" y="3385540"/>
              <a:ext cx="22718" cy="21569"/>
            </a:xfrm>
            <a:custGeom>
              <a:rect b="b" l="l" r="r" t="t"/>
              <a:pathLst>
                <a:path extrusionOk="0" h="1126" w="1186">
                  <a:moveTo>
                    <a:pt x="1186" y="0"/>
                  </a:moveTo>
                  <a:lnTo>
                    <a:pt x="1186" y="0"/>
                  </a:lnTo>
                  <a:cubicBezTo>
                    <a:pt x="760" y="152"/>
                    <a:pt x="365" y="396"/>
                    <a:pt x="0" y="669"/>
                  </a:cubicBezTo>
                  <a:lnTo>
                    <a:pt x="0" y="1125"/>
                  </a:lnTo>
                  <a:cubicBezTo>
                    <a:pt x="426" y="791"/>
                    <a:pt x="852" y="426"/>
                    <a:pt x="11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8"/>
            <p:cNvSpPr/>
            <p:nvPr/>
          </p:nvSpPr>
          <p:spPr>
            <a:xfrm>
              <a:off x="7510618" y="2739844"/>
              <a:ext cx="51240" cy="39038"/>
            </a:xfrm>
            <a:custGeom>
              <a:rect b="b" l="l" r="r" t="t"/>
              <a:pathLst>
                <a:path extrusionOk="0" h="2038" w="2675">
                  <a:moveTo>
                    <a:pt x="2675" y="1"/>
                  </a:moveTo>
                  <a:lnTo>
                    <a:pt x="2675" y="1"/>
                  </a:lnTo>
                  <a:cubicBezTo>
                    <a:pt x="2128" y="244"/>
                    <a:pt x="1641" y="517"/>
                    <a:pt x="1216" y="882"/>
                  </a:cubicBezTo>
                  <a:cubicBezTo>
                    <a:pt x="760" y="1217"/>
                    <a:pt x="334" y="1581"/>
                    <a:pt x="0" y="2037"/>
                  </a:cubicBezTo>
                  <a:cubicBezTo>
                    <a:pt x="1033" y="1551"/>
                    <a:pt x="1945" y="882"/>
                    <a:pt x="26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8"/>
            <p:cNvSpPr/>
            <p:nvPr/>
          </p:nvSpPr>
          <p:spPr>
            <a:xfrm>
              <a:off x="7220650" y="3173609"/>
              <a:ext cx="39038" cy="51259"/>
            </a:xfrm>
            <a:custGeom>
              <a:rect b="b" l="l" r="r" t="t"/>
              <a:pathLst>
                <a:path extrusionOk="0" h="2676" w="2038">
                  <a:moveTo>
                    <a:pt x="1" y="0"/>
                  </a:moveTo>
                  <a:lnTo>
                    <a:pt x="1" y="31"/>
                  </a:lnTo>
                  <a:cubicBezTo>
                    <a:pt x="457" y="1064"/>
                    <a:pt x="1156" y="1976"/>
                    <a:pt x="2037" y="2675"/>
                  </a:cubicBezTo>
                  <a:cubicBezTo>
                    <a:pt x="1794" y="2159"/>
                    <a:pt x="1521" y="1672"/>
                    <a:pt x="1156" y="1247"/>
                  </a:cubicBezTo>
                  <a:cubicBezTo>
                    <a:pt x="822" y="791"/>
                    <a:pt x="426" y="365"/>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8"/>
            <p:cNvSpPr/>
            <p:nvPr/>
          </p:nvSpPr>
          <p:spPr>
            <a:xfrm>
              <a:off x="7341173" y="2841154"/>
              <a:ext cx="39038" cy="51259"/>
            </a:xfrm>
            <a:custGeom>
              <a:rect b="b" l="l" r="r" t="t"/>
              <a:pathLst>
                <a:path extrusionOk="0" h="2676" w="2038">
                  <a:moveTo>
                    <a:pt x="1" y="1"/>
                  </a:moveTo>
                  <a:lnTo>
                    <a:pt x="1" y="1"/>
                  </a:lnTo>
                  <a:cubicBezTo>
                    <a:pt x="244" y="517"/>
                    <a:pt x="518" y="1004"/>
                    <a:pt x="882" y="1460"/>
                  </a:cubicBezTo>
                  <a:cubicBezTo>
                    <a:pt x="1217" y="1916"/>
                    <a:pt x="1581" y="2311"/>
                    <a:pt x="2037" y="2675"/>
                  </a:cubicBezTo>
                  <a:cubicBezTo>
                    <a:pt x="1551" y="1642"/>
                    <a:pt x="882" y="730"/>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8"/>
            <p:cNvSpPr/>
            <p:nvPr/>
          </p:nvSpPr>
          <p:spPr>
            <a:xfrm>
              <a:off x="7646274" y="3379142"/>
              <a:ext cx="38444" cy="50665"/>
            </a:xfrm>
            <a:custGeom>
              <a:rect b="b" l="l" r="r" t="t"/>
              <a:pathLst>
                <a:path extrusionOk="0" h="2645" w="2007">
                  <a:moveTo>
                    <a:pt x="0" y="0"/>
                  </a:moveTo>
                  <a:cubicBezTo>
                    <a:pt x="243" y="517"/>
                    <a:pt x="517" y="1003"/>
                    <a:pt x="882" y="1429"/>
                  </a:cubicBezTo>
                  <a:cubicBezTo>
                    <a:pt x="1216" y="1885"/>
                    <a:pt x="1581" y="2280"/>
                    <a:pt x="2006" y="2645"/>
                  </a:cubicBezTo>
                  <a:cubicBezTo>
                    <a:pt x="1550" y="1611"/>
                    <a:pt x="851" y="73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8"/>
            <p:cNvSpPr/>
            <p:nvPr/>
          </p:nvSpPr>
          <p:spPr>
            <a:xfrm>
              <a:off x="7962427" y="3589904"/>
              <a:ext cx="38444" cy="51259"/>
            </a:xfrm>
            <a:custGeom>
              <a:rect b="b" l="l" r="r" t="t"/>
              <a:pathLst>
                <a:path extrusionOk="0" h="2676" w="2007">
                  <a:moveTo>
                    <a:pt x="0" y="0"/>
                  </a:moveTo>
                  <a:cubicBezTo>
                    <a:pt x="213" y="517"/>
                    <a:pt x="486" y="1003"/>
                    <a:pt x="851" y="1459"/>
                  </a:cubicBezTo>
                  <a:cubicBezTo>
                    <a:pt x="1186" y="1915"/>
                    <a:pt x="1581" y="2341"/>
                    <a:pt x="2006" y="2675"/>
                  </a:cubicBezTo>
                  <a:cubicBezTo>
                    <a:pt x="1793" y="2158"/>
                    <a:pt x="1489" y="1672"/>
                    <a:pt x="1155" y="1247"/>
                  </a:cubicBezTo>
                  <a:cubicBezTo>
                    <a:pt x="821" y="791"/>
                    <a:pt x="426" y="365"/>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8"/>
            <p:cNvSpPr/>
            <p:nvPr/>
          </p:nvSpPr>
          <p:spPr>
            <a:xfrm>
              <a:off x="7639857" y="2684543"/>
              <a:ext cx="39038" cy="50665"/>
            </a:xfrm>
            <a:custGeom>
              <a:rect b="b" l="l" r="r" t="t"/>
              <a:pathLst>
                <a:path extrusionOk="0" h="2645" w="2038">
                  <a:moveTo>
                    <a:pt x="1" y="0"/>
                  </a:moveTo>
                  <a:lnTo>
                    <a:pt x="1" y="0"/>
                  </a:lnTo>
                  <a:cubicBezTo>
                    <a:pt x="487" y="1034"/>
                    <a:pt x="1156" y="1915"/>
                    <a:pt x="2037" y="2645"/>
                  </a:cubicBezTo>
                  <a:cubicBezTo>
                    <a:pt x="1551" y="1611"/>
                    <a:pt x="882" y="73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8"/>
            <p:cNvSpPr/>
            <p:nvPr/>
          </p:nvSpPr>
          <p:spPr>
            <a:xfrm>
              <a:off x="7583388" y="3094422"/>
              <a:ext cx="38444" cy="51259"/>
            </a:xfrm>
            <a:custGeom>
              <a:rect b="b" l="l" r="r" t="t"/>
              <a:pathLst>
                <a:path extrusionOk="0" h="2676" w="2007">
                  <a:moveTo>
                    <a:pt x="0" y="1"/>
                  </a:moveTo>
                  <a:lnTo>
                    <a:pt x="0" y="1"/>
                  </a:lnTo>
                  <a:cubicBezTo>
                    <a:pt x="456" y="1034"/>
                    <a:pt x="1156" y="1946"/>
                    <a:pt x="2007" y="2675"/>
                  </a:cubicBezTo>
                  <a:cubicBezTo>
                    <a:pt x="1794" y="2128"/>
                    <a:pt x="1520" y="1642"/>
                    <a:pt x="1156" y="1216"/>
                  </a:cubicBezTo>
                  <a:cubicBezTo>
                    <a:pt x="821" y="761"/>
                    <a:pt x="426" y="335"/>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8"/>
            <p:cNvSpPr/>
            <p:nvPr/>
          </p:nvSpPr>
          <p:spPr>
            <a:xfrm>
              <a:off x="7393007" y="2392832"/>
              <a:ext cx="168277" cy="313740"/>
            </a:xfrm>
            <a:custGeom>
              <a:rect b="b" l="l" r="r" t="t"/>
              <a:pathLst>
                <a:path extrusionOk="0" h="16379" w="8785">
                  <a:moveTo>
                    <a:pt x="8724" y="1"/>
                  </a:moveTo>
                  <a:lnTo>
                    <a:pt x="7660" y="457"/>
                  </a:lnTo>
                  <a:lnTo>
                    <a:pt x="182" y="3983"/>
                  </a:lnTo>
                  <a:lnTo>
                    <a:pt x="730" y="10032"/>
                  </a:lnTo>
                  <a:lnTo>
                    <a:pt x="760" y="10457"/>
                  </a:lnTo>
                  <a:cubicBezTo>
                    <a:pt x="760" y="10457"/>
                    <a:pt x="0" y="16141"/>
                    <a:pt x="1034" y="16323"/>
                  </a:cubicBezTo>
                  <a:cubicBezTo>
                    <a:pt x="1240" y="16361"/>
                    <a:pt x="1450" y="16379"/>
                    <a:pt x="1662" y="16379"/>
                  </a:cubicBezTo>
                  <a:cubicBezTo>
                    <a:pt x="4692" y="16379"/>
                    <a:pt x="8134" y="12754"/>
                    <a:pt x="8389" y="12129"/>
                  </a:cubicBezTo>
                  <a:cubicBezTo>
                    <a:pt x="8632" y="10335"/>
                    <a:pt x="8784" y="8573"/>
                    <a:pt x="8784" y="6779"/>
                  </a:cubicBezTo>
                  <a:lnTo>
                    <a:pt x="8784" y="6019"/>
                  </a:lnTo>
                  <a:lnTo>
                    <a:pt x="8784" y="5290"/>
                  </a:lnTo>
                  <a:lnTo>
                    <a:pt x="8784" y="4348"/>
                  </a:lnTo>
                  <a:lnTo>
                    <a:pt x="8784" y="4013"/>
                  </a:lnTo>
                  <a:lnTo>
                    <a:pt x="8784" y="3740"/>
                  </a:lnTo>
                  <a:cubicBezTo>
                    <a:pt x="8754" y="1642"/>
                    <a:pt x="8724" y="1"/>
                    <a:pt x="872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8"/>
            <p:cNvSpPr/>
            <p:nvPr/>
          </p:nvSpPr>
          <p:spPr>
            <a:xfrm>
              <a:off x="7396493" y="2392832"/>
              <a:ext cx="164790" cy="192163"/>
            </a:xfrm>
            <a:custGeom>
              <a:rect b="b" l="l" r="r" t="t"/>
              <a:pathLst>
                <a:path extrusionOk="0" h="10032" w="8603">
                  <a:moveTo>
                    <a:pt x="8542" y="1"/>
                  </a:moveTo>
                  <a:lnTo>
                    <a:pt x="7478" y="457"/>
                  </a:lnTo>
                  <a:lnTo>
                    <a:pt x="0" y="3983"/>
                  </a:lnTo>
                  <a:lnTo>
                    <a:pt x="548" y="10032"/>
                  </a:lnTo>
                  <a:cubicBezTo>
                    <a:pt x="4013" y="9211"/>
                    <a:pt x="6991" y="6901"/>
                    <a:pt x="8602" y="3740"/>
                  </a:cubicBezTo>
                  <a:cubicBezTo>
                    <a:pt x="8572" y="1642"/>
                    <a:pt x="8542" y="1"/>
                    <a:pt x="854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8"/>
            <p:cNvSpPr/>
            <p:nvPr/>
          </p:nvSpPr>
          <p:spPr>
            <a:xfrm>
              <a:off x="7232890" y="2059286"/>
              <a:ext cx="413978" cy="479545"/>
            </a:xfrm>
            <a:custGeom>
              <a:rect b="b" l="l" r="r" t="t"/>
              <a:pathLst>
                <a:path extrusionOk="0" h="25035" w="21612">
                  <a:moveTo>
                    <a:pt x="10834" y="0"/>
                  </a:moveTo>
                  <a:cubicBezTo>
                    <a:pt x="6428" y="0"/>
                    <a:pt x="1592" y="2853"/>
                    <a:pt x="821" y="12490"/>
                  </a:cubicBezTo>
                  <a:cubicBezTo>
                    <a:pt x="0" y="23128"/>
                    <a:pt x="6262" y="24831"/>
                    <a:pt x="8541" y="24982"/>
                  </a:cubicBezTo>
                  <a:cubicBezTo>
                    <a:pt x="8832" y="25008"/>
                    <a:pt x="9218" y="25035"/>
                    <a:pt x="9673" y="25035"/>
                  </a:cubicBezTo>
                  <a:cubicBezTo>
                    <a:pt x="12507" y="25035"/>
                    <a:pt x="18016" y="23988"/>
                    <a:pt x="19666" y="14952"/>
                  </a:cubicBezTo>
                  <a:cubicBezTo>
                    <a:pt x="21612" y="4465"/>
                    <a:pt x="16931" y="727"/>
                    <a:pt x="12189" y="89"/>
                  </a:cubicBezTo>
                  <a:cubicBezTo>
                    <a:pt x="11745" y="31"/>
                    <a:pt x="11292" y="0"/>
                    <a:pt x="108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8"/>
            <p:cNvSpPr/>
            <p:nvPr/>
          </p:nvSpPr>
          <p:spPr>
            <a:xfrm>
              <a:off x="7272158" y="2232638"/>
              <a:ext cx="40513" cy="22354"/>
            </a:xfrm>
            <a:custGeom>
              <a:rect b="b" l="l" r="r" t="t"/>
              <a:pathLst>
                <a:path extrusionOk="0" h="1167" w="2115">
                  <a:moveTo>
                    <a:pt x="1336" y="1"/>
                  </a:moveTo>
                  <a:cubicBezTo>
                    <a:pt x="1252" y="1"/>
                    <a:pt x="1166" y="12"/>
                    <a:pt x="1081" y="36"/>
                  </a:cubicBezTo>
                  <a:cubicBezTo>
                    <a:pt x="747" y="96"/>
                    <a:pt x="412" y="248"/>
                    <a:pt x="200" y="522"/>
                  </a:cubicBezTo>
                  <a:cubicBezTo>
                    <a:pt x="1" y="778"/>
                    <a:pt x="200" y="1166"/>
                    <a:pt x="500" y="1166"/>
                  </a:cubicBezTo>
                  <a:cubicBezTo>
                    <a:pt x="521" y="1166"/>
                    <a:pt x="542" y="1164"/>
                    <a:pt x="564" y="1160"/>
                  </a:cubicBezTo>
                  <a:cubicBezTo>
                    <a:pt x="807" y="1130"/>
                    <a:pt x="1051" y="1099"/>
                    <a:pt x="1294" y="1039"/>
                  </a:cubicBezTo>
                  <a:cubicBezTo>
                    <a:pt x="1567" y="1008"/>
                    <a:pt x="1811" y="917"/>
                    <a:pt x="1993" y="735"/>
                  </a:cubicBezTo>
                  <a:cubicBezTo>
                    <a:pt x="2114" y="613"/>
                    <a:pt x="2114" y="400"/>
                    <a:pt x="1993" y="279"/>
                  </a:cubicBezTo>
                  <a:cubicBezTo>
                    <a:pt x="1812" y="98"/>
                    <a:pt x="1580" y="1"/>
                    <a:pt x="1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8"/>
            <p:cNvSpPr/>
            <p:nvPr/>
          </p:nvSpPr>
          <p:spPr>
            <a:xfrm>
              <a:off x="7389501" y="2235454"/>
              <a:ext cx="40034" cy="22354"/>
            </a:xfrm>
            <a:custGeom>
              <a:rect b="b" l="l" r="r" t="t"/>
              <a:pathLst>
                <a:path extrusionOk="0" h="1167" w="2090">
                  <a:moveTo>
                    <a:pt x="738" y="0"/>
                  </a:moveTo>
                  <a:cubicBezTo>
                    <a:pt x="497" y="0"/>
                    <a:pt x="264" y="81"/>
                    <a:pt x="92" y="253"/>
                  </a:cubicBezTo>
                  <a:cubicBezTo>
                    <a:pt x="1" y="375"/>
                    <a:pt x="1" y="588"/>
                    <a:pt x="92" y="709"/>
                  </a:cubicBezTo>
                  <a:cubicBezTo>
                    <a:pt x="305" y="892"/>
                    <a:pt x="548" y="983"/>
                    <a:pt x="791" y="1013"/>
                  </a:cubicBezTo>
                  <a:cubicBezTo>
                    <a:pt x="1034" y="1074"/>
                    <a:pt x="1277" y="1135"/>
                    <a:pt x="1520" y="1165"/>
                  </a:cubicBezTo>
                  <a:cubicBezTo>
                    <a:pt x="1534" y="1166"/>
                    <a:pt x="1547" y="1167"/>
                    <a:pt x="1560" y="1167"/>
                  </a:cubicBezTo>
                  <a:cubicBezTo>
                    <a:pt x="1873" y="1167"/>
                    <a:pt x="2090" y="819"/>
                    <a:pt x="1885" y="527"/>
                  </a:cubicBezTo>
                  <a:cubicBezTo>
                    <a:pt x="1672" y="253"/>
                    <a:pt x="1369" y="101"/>
                    <a:pt x="1034" y="41"/>
                  </a:cubicBezTo>
                  <a:cubicBezTo>
                    <a:pt x="937" y="14"/>
                    <a:pt x="837" y="0"/>
                    <a:pt x="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8"/>
            <p:cNvSpPr/>
            <p:nvPr/>
          </p:nvSpPr>
          <p:spPr>
            <a:xfrm>
              <a:off x="7383678" y="2309431"/>
              <a:ext cx="17489" cy="36854"/>
            </a:xfrm>
            <a:custGeom>
              <a:rect b="b" l="l" r="r" t="t"/>
              <a:pathLst>
                <a:path extrusionOk="0" h="1924" w="913">
                  <a:moveTo>
                    <a:pt x="159" y="0"/>
                  </a:moveTo>
                  <a:cubicBezTo>
                    <a:pt x="155" y="0"/>
                    <a:pt x="153" y="3"/>
                    <a:pt x="153" y="8"/>
                  </a:cubicBezTo>
                  <a:cubicBezTo>
                    <a:pt x="1" y="677"/>
                    <a:pt x="92" y="1771"/>
                    <a:pt x="882" y="1923"/>
                  </a:cubicBezTo>
                  <a:cubicBezTo>
                    <a:pt x="882" y="1923"/>
                    <a:pt x="913" y="1893"/>
                    <a:pt x="882" y="1893"/>
                  </a:cubicBezTo>
                  <a:cubicBezTo>
                    <a:pt x="244" y="1619"/>
                    <a:pt x="153" y="799"/>
                    <a:pt x="214" y="69"/>
                  </a:cubicBezTo>
                  <a:cubicBezTo>
                    <a:pt x="214" y="45"/>
                    <a:pt x="174" y="0"/>
                    <a:pt x="1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8"/>
            <p:cNvSpPr/>
            <p:nvPr/>
          </p:nvSpPr>
          <p:spPr>
            <a:xfrm>
              <a:off x="7380767" y="2295026"/>
              <a:ext cx="41356" cy="44880"/>
            </a:xfrm>
            <a:custGeom>
              <a:rect b="b" l="l" r="r" t="t"/>
              <a:pathLst>
                <a:path extrusionOk="0" h="2343" w="2159">
                  <a:moveTo>
                    <a:pt x="997" y="0"/>
                  </a:moveTo>
                  <a:cubicBezTo>
                    <a:pt x="989" y="0"/>
                    <a:pt x="981" y="0"/>
                    <a:pt x="973" y="1"/>
                  </a:cubicBezTo>
                  <a:cubicBezTo>
                    <a:pt x="13" y="61"/>
                    <a:pt x="1" y="2342"/>
                    <a:pt x="1053" y="2342"/>
                  </a:cubicBezTo>
                  <a:cubicBezTo>
                    <a:pt x="1067" y="2342"/>
                    <a:pt x="1081" y="2342"/>
                    <a:pt x="1095" y="2341"/>
                  </a:cubicBezTo>
                  <a:cubicBezTo>
                    <a:pt x="2152" y="2281"/>
                    <a:pt x="2159" y="0"/>
                    <a:pt x="9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8"/>
            <p:cNvSpPr/>
            <p:nvPr/>
          </p:nvSpPr>
          <p:spPr>
            <a:xfrm>
              <a:off x="7405802" y="2295946"/>
              <a:ext cx="29135" cy="19596"/>
            </a:xfrm>
            <a:custGeom>
              <a:rect b="b" l="l" r="r" t="t"/>
              <a:pathLst>
                <a:path extrusionOk="0" h="1023" w="1521">
                  <a:moveTo>
                    <a:pt x="1496" y="1"/>
                  </a:moveTo>
                  <a:cubicBezTo>
                    <a:pt x="1493" y="1"/>
                    <a:pt x="1490" y="4"/>
                    <a:pt x="1490" y="13"/>
                  </a:cubicBezTo>
                  <a:cubicBezTo>
                    <a:pt x="1308" y="256"/>
                    <a:pt x="1034" y="469"/>
                    <a:pt x="791" y="469"/>
                  </a:cubicBezTo>
                  <a:cubicBezTo>
                    <a:pt x="548" y="469"/>
                    <a:pt x="335" y="226"/>
                    <a:pt x="153" y="74"/>
                  </a:cubicBezTo>
                  <a:cubicBezTo>
                    <a:pt x="143" y="71"/>
                    <a:pt x="133" y="69"/>
                    <a:pt x="124" y="69"/>
                  </a:cubicBezTo>
                  <a:cubicBezTo>
                    <a:pt x="49" y="69"/>
                    <a:pt x="1" y="172"/>
                    <a:pt x="1" y="226"/>
                  </a:cubicBezTo>
                  <a:cubicBezTo>
                    <a:pt x="114" y="651"/>
                    <a:pt x="359" y="1023"/>
                    <a:pt x="785" y="1023"/>
                  </a:cubicBezTo>
                  <a:cubicBezTo>
                    <a:pt x="816" y="1023"/>
                    <a:pt x="849" y="1021"/>
                    <a:pt x="882" y="1016"/>
                  </a:cubicBezTo>
                  <a:cubicBezTo>
                    <a:pt x="1369" y="956"/>
                    <a:pt x="1521" y="469"/>
                    <a:pt x="1521" y="44"/>
                  </a:cubicBezTo>
                  <a:cubicBezTo>
                    <a:pt x="1521" y="22"/>
                    <a:pt x="1505" y="1"/>
                    <a:pt x="14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8"/>
            <p:cNvSpPr/>
            <p:nvPr/>
          </p:nvSpPr>
          <p:spPr>
            <a:xfrm>
              <a:off x="7294607" y="2305925"/>
              <a:ext cx="18063" cy="36854"/>
            </a:xfrm>
            <a:custGeom>
              <a:rect b="b" l="l" r="r" t="t"/>
              <a:pathLst>
                <a:path extrusionOk="0" h="1924" w="943">
                  <a:moveTo>
                    <a:pt x="785" y="1"/>
                  </a:moveTo>
                  <a:cubicBezTo>
                    <a:pt x="769" y="1"/>
                    <a:pt x="730" y="45"/>
                    <a:pt x="730" y="70"/>
                  </a:cubicBezTo>
                  <a:cubicBezTo>
                    <a:pt x="760" y="799"/>
                    <a:pt x="669" y="1650"/>
                    <a:pt x="31" y="1894"/>
                  </a:cubicBezTo>
                  <a:cubicBezTo>
                    <a:pt x="0" y="1894"/>
                    <a:pt x="0" y="1924"/>
                    <a:pt x="31" y="1924"/>
                  </a:cubicBezTo>
                  <a:cubicBezTo>
                    <a:pt x="821" y="1802"/>
                    <a:pt x="942" y="708"/>
                    <a:pt x="790" y="9"/>
                  </a:cubicBezTo>
                  <a:cubicBezTo>
                    <a:pt x="790" y="3"/>
                    <a:pt x="788" y="1"/>
                    <a:pt x="7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8"/>
            <p:cNvSpPr/>
            <p:nvPr/>
          </p:nvSpPr>
          <p:spPr>
            <a:xfrm>
              <a:off x="7274035" y="2292057"/>
              <a:ext cx="41298" cy="44938"/>
            </a:xfrm>
            <a:custGeom>
              <a:rect b="b" l="l" r="r" t="t"/>
              <a:pathLst>
                <a:path extrusionOk="0" h="2346" w="2156">
                  <a:moveTo>
                    <a:pt x="1132" y="1"/>
                  </a:moveTo>
                  <a:cubicBezTo>
                    <a:pt x="39" y="1"/>
                    <a:pt x="0" y="2284"/>
                    <a:pt x="1044" y="2344"/>
                  </a:cubicBezTo>
                  <a:cubicBezTo>
                    <a:pt x="1058" y="2345"/>
                    <a:pt x="1072" y="2345"/>
                    <a:pt x="1085" y="2345"/>
                  </a:cubicBezTo>
                  <a:cubicBezTo>
                    <a:pt x="2139" y="2345"/>
                    <a:pt x="2156" y="64"/>
                    <a:pt x="1196" y="4"/>
                  </a:cubicBezTo>
                  <a:cubicBezTo>
                    <a:pt x="1174" y="2"/>
                    <a:pt x="1153" y="1"/>
                    <a:pt x="1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8"/>
            <p:cNvSpPr/>
            <p:nvPr/>
          </p:nvSpPr>
          <p:spPr>
            <a:xfrm>
              <a:off x="7263749" y="2291540"/>
              <a:ext cx="26223" cy="20649"/>
            </a:xfrm>
            <a:custGeom>
              <a:rect b="b" l="l" r="r" t="t"/>
              <a:pathLst>
                <a:path extrusionOk="0" h="1078" w="1369">
                  <a:moveTo>
                    <a:pt x="61" y="0"/>
                  </a:moveTo>
                  <a:cubicBezTo>
                    <a:pt x="31" y="0"/>
                    <a:pt x="0" y="0"/>
                    <a:pt x="0" y="31"/>
                  </a:cubicBezTo>
                  <a:cubicBezTo>
                    <a:pt x="0" y="486"/>
                    <a:pt x="122" y="942"/>
                    <a:pt x="547" y="1064"/>
                  </a:cubicBezTo>
                  <a:cubicBezTo>
                    <a:pt x="589" y="1073"/>
                    <a:pt x="629" y="1077"/>
                    <a:pt x="668" y="1077"/>
                  </a:cubicBezTo>
                  <a:cubicBezTo>
                    <a:pt x="1025" y="1077"/>
                    <a:pt x="1258" y="715"/>
                    <a:pt x="1368" y="304"/>
                  </a:cubicBezTo>
                  <a:cubicBezTo>
                    <a:pt x="1368" y="250"/>
                    <a:pt x="1320" y="147"/>
                    <a:pt x="1266" y="147"/>
                  </a:cubicBezTo>
                  <a:cubicBezTo>
                    <a:pt x="1260" y="147"/>
                    <a:pt x="1253" y="149"/>
                    <a:pt x="1246" y="152"/>
                  </a:cubicBezTo>
                  <a:cubicBezTo>
                    <a:pt x="1064" y="274"/>
                    <a:pt x="851" y="486"/>
                    <a:pt x="639" y="517"/>
                  </a:cubicBezTo>
                  <a:cubicBezTo>
                    <a:pt x="426" y="517"/>
                    <a:pt x="213" y="243"/>
                    <a:pt x="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8"/>
            <p:cNvSpPr/>
            <p:nvPr/>
          </p:nvSpPr>
          <p:spPr>
            <a:xfrm>
              <a:off x="7360386" y="2419189"/>
              <a:ext cx="28847" cy="13772"/>
            </a:xfrm>
            <a:custGeom>
              <a:rect b="b" l="l" r="r" t="t"/>
              <a:pathLst>
                <a:path extrusionOk="0" h="719" w="1506">
                  <a:moveTo>
                    <a:pt x="1483" y="0"/>
                  </a:moveTo>
                  <a:cubicBezTo>
                    <a:pt x="1468" y="0"/>
                    <a:pt x="1445" y="8"/>
                    <a:pt x="1430" y="23"/>
                  </a:cubicBezTo>
                  <a:cubicBezTo>
                    <a:pt x="1278" y="175"/>
                    <a:pt x="1095" y="418"/>
                    <a:pt x="852" y="479"/>
                  </a:cubicBezTo>
                  <a:cubicBezTo>
                    <a:pt x="578" y="479"/>
                    <a:pt x="305" y="418"/>
                    <a:pt x="62" y="327"/>
                  </a:cubicBezTo>
                  <a:cubicBezTo>
                    <a:pt x="31" y="327"/>
                    <a:pt x="1" y="327"/>
                    <a:pt x="31" y="358"/>
                  </a:cubicBezTo>
                  <a:cubicBezTo>
                    <a:pt x="202" y="577"/>
                    <a:pt x="471" y="718"/>
                    <a:pt x="759" y="718"/>
                  </a:cubicBezTo>
                  <a:cubicBezTo>
                    <a:pt x="830" y="718"/>
                    <a:pt x="902" y="710"/>
                    <a:pt x="974" y="692"/>
                  </a:cubicBezTo>
                  <a:cubicBezTo>
                    <a:pt x="1278" y="631"/>
                    <a:pt x="1490" y="358"/>
                    <a:pt x="1490" y="23"/>
                  </a:cubicBezTo>
                  <a:cubicBezTo>
                    <a:pt x="1506" y="8"/>
                    <a:pt x="1498" y="0"/>
                    <a:pt x="14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8"/>
            <p:cNvSpPr/>
            <p:nvPr/>
          </p:nvSpPr>
          <p:spPr>
            <a:xfrm>
              <a:off x="7306541" y="2233021"/>
              <a:ext cx="71927" cy="168679"/>
            </a:xfrm>
            <a:custGeom>
              <a:rect b="b" l="l" r="r" t="t"/>
              <a:pathLst>
                <a:path extrusionOk="0" h="8806" w="3755">
                  <a:moveTo>
                    <a:pt x="1560" y="1"/>
                  </a:moveTo>
                  <a:cubicBezTo>
                    <a:pt x="1537" y="1"/>
                    <a:pt x="1516" y="14"/>
                    <a:pt x="1505" y="46"/>
                  </a:cubicBezTo>
                  <a:cubicBezTo>
                    <a:pt x="684" y="2326"/>
                    <a:pt x="319" y="4940"/>
                    <a:pt x="16" y="7280"/>
                  </a:cubicBezTo>
                  <a:cubicBezTo>
                    <a:pt x="0" y="7349"/>
                    <a:pt x="56" y="7376"/>
                    <a:pt x="153" y="7376"/>
                  </a:cubicBezTo>
                  <a:cubicBezTo>
                    <a:pt x="437" y="7376"/>
                    <a:pt x="1072" y="7143"/>
                    <a:pt x="1231" y="7098"/>
                  </a:cubicBezTo>
                  <a:lnTo>
                    <a:pt x="1231" y="7098"/>
                  </a:lnTo>
                  <a:cubicBezTo>
                    <a:pt x="1231" y="7098"/>
                    <a:pt x="1049" y="8162"/>
                    <a:pt x="1049" y="8678"/>
                  </a:cubicBezTo>
                  <a:cubicBezTo>
                    <a:pt x="1049" y="8739"/>
                    <a:pt x="1171" y="8739"/>
                    <a:pt x="1353" y="8770"/>
                  </a:cubicBezTo>
                  <a:lnTo>
                    <a:pt x="1383" y="8770"/>
                  </a:lnTo>
                  <a:cubicBezTo>
                    <a:pt x="1523" y="8794"/>
                    <a:pt x="1664" y="8806"/>
                    <a:pt x="1804" y="8806"/>
                  </a:cubicBezTo>
                  <a:cubicBezTo>
                    <a:pt x="2546" y="8806"/>
                    <a:pt x="3268" y="8471"/>
                    <a:pt x="3754" y="7858"/>
                  </a:cubicBezTo>
                  <a:cubicBezTo>
                    <a:pt x="3754" y="7833"/>
                    <a:pt x="3734" y="7789"/>
                    <a:pt x="3695" y="7789"/>
                  </a:cubicBezTo>
                  <a:cubicBezTo>
                    <a:pt x="3685" y="7789"/>
                    <a:pt x="3675" y="7791"/>
                    <a:pt x="3663" y="7797"/>
                  </a:cubicBezTo>
                  <a:cubicBezTo>
                    <a:pt x="3096" y="8202"/>
                    <a:pt x="2409" y="8415"/>
                    <a:pt x="1709" y="8415"/>
                  </a:cubicBezTo>
                  <a:cubicBezTo>
                    <a:pt x="1621" y="8415"/>
                    <a:pt x="1532" y="8412"/>
                    <a:pt x="1444" y="8405"/>
                  </a:cubicBezTo>
                  <a:cubicBezTo>
                    <a:pt x="1414" y="8283"/>
                    <a:pt x="1778" y="6581"/>
                    <a:pt x="1687" y="6581"/>
                  </a:cubicBezTo>
                  <a:lnTo>
                    <a:pt x="1687" y="6581"/>
                  </a:lnTo>
                  <a:cubicBezTo>
                    <a:pt x="1292" y="6611"/>
                    <a:pt x="897" y="6703"/>
                    <a:pt x="532" y="6824"/>
                  </a:cubicBezTo>
                  <a:cubicBezTo>
                    <a:pt x="775" y="4545"/>
                    <a:pt x="1414" y="2356"/>
                    <a:pt x="1626" y="107"/>
                  </a:cubicBezTo>
                  <a:cubicBezTo>
                    <a:pt x="1646" y="47"/>
                    <a:pt x="1602" y="1"/>
                    <a:pt x="15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8"/>
            <p:cNvSpPr/>
            <p:nvPr/>
          </p:nvSpPr>
          <p:spPr>
            <a:xfrm>
              <a:off x="7334775" y="2382354"/>
              <a:ext cx="49516" cy="36145"/>
            </a:xfrm>
            <a:custGeom>
              <a:rect b="b" l="l" r="r" t="t"/>
              <a:pathLst>
                <a:path extrusionOk="0" h="1887" w="2585">
                  <a:moveTo>
                    <a:pt x="2250" y="1"/>
                  </a:moveTo>
                  <a:cubicBezTo>
                    <a:pt x="1611" y="518"/>
                    <a:pt x="821" y="822"/>
                    <a:pt x="1" y="852"/>
                  </a:cubicBezTo>
                  <a:cubicBezTo>
                    <a:pt x="304" y="1247"/>
                    <a:pt x="700" y="1581"/>
                    <a:pt x="1186" y="1794"/>
                  </a:cubicBezTo>
                  <a:cubicBezTo>
                    <a:pt x="1343" y="1853"/>
                    <a:pt x="1513" y="1887"/>
                    <a:pt x="1687" y="1887"/>
                  </a:cubicBezTo>
                  <a:cubicBezTo>
                    <a:pt x="1782" y="1887"/>
                    <a:pt x="1879" y="1877"/>
                    <a:pt x="1976" y="1855"/>
                  </a:cubicBezTo>
                  <a:cubicBezTo>
                    <a:pt x="2584" y="1703"/>
                    <a:pt x="2584" y="1156"/>
                    <a:pt x="2493" y="700"/>
                  </a:cubicBezTo>
                  <a:cubicBezTo>
                    <a:pt x="2432" y="457"/>
                    <a:pt x="2341" y="214"/>
                    <a:pt x="22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8"/>
            <p:cNvSpPr/>
            <p:nvPr/>
          </p:nvSpPr>
          <p:spPr>
            <a:xfrm>
              <a:off x="7357474" y="2396337"/>
              <a:ext cx="26817" cy="22316"/>
            </a:xfrm>
            <a:custGeom>
              <a:rect b="b" l="l" r="r" t="t"/>
              <a:pathLst>
                <a:path extrusionOk="0" h="1165" w="1400">
                  <a:moveTo>
                    <a:pt x="1308" y="0"/>
                  </a:moveTo>
                  <a:lnTo>
                    <a:pt x="1308" y="0"/>
                  </a:lnTo>
                  <a:cubicBezTo>
                    <a:pt x="670" y="31"/>
                    <a:pt x="62" y="456"/>
                    <a:pt x="1" y="1064"/>
                  </a:cubicBezTo>
                  <a:cubicBezTo>
                    <a:pt x="143" y="1135"/>
                    <a:pt x="296" y="1165"/>
                    <a:pt x="453" y="1165"/>
                  </a:cubicBezTo>
                  <a:cubicBezTo>
                    <a:pt x="565" y="1165"/>
                    <a:pt x="678" y="1150"/>
                    <a:pt x="791" y="1125"/>
                  </a:cubicBezTo>
                  <a:cubicBezTo>
                    <a:pt x="1399" y="973"/>
                    <a:pt x="1399" y="456"/>
                    <a:pt x="1308"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8"/>
            <p:cNvSpPr/>
            <p:nvPr/>
          </p:nvSpPr>
          <p:spPr>
            <a:xfrm>
              <a:off x="7256757" y="2046969"/>
              <a:ext cx="419801" cy="319103"/>
            </a:xfrm>
            <a:custGeom>
              <a:rect b="b" l="l" r="r" t="t"/>
              <a:pathLst>
                <a:path extrusionOk="0" h="16659" w="21916">
                  <a:moveTo>
                    <a:pt x="9678" y="1"/>
                  </a:moveTo>
                  <a:cubicBezTo>
                    <a:pt x="6519" y="1"/>
                    <a:pt x="3488" y="1073"/>
                    <a:pt x="2128" y="2829"/>
                  </a:cubicBezTo>
                  <a:cubicBezTo>
                    <a:pt x="0" y="5595"/>
                    <a:pt x="31" y="9729"/>
                    <a:pt x="31" y="9729"/>
                  </a:cubicBezTo>
                  <a:cubicBezTo>
                    <a:pt x="335" y="9030"/>
                    <a:pt x="791" y="7631"/>
                    <a:pt x="2979" y="5473"/>
                  </a:cubicBezTo>
                  <a:cubicBezTo>
                    <a:pt x="2979" y="5473"/>
                    <a:pt x="5016" y="10640"/>
                    <a:pt x="11764" y="11917"/>
                  </a:cubicBezTo>
                  <a:cubicBezTo>
                    <a:pt x="11460" y="11127"/>
                    <a:pt x="10973" y="9546"/>
                    <a:pt x="10882" y="9333"/>
                  </a:cubicBezTo>
                  <a:lnTo>
                    <a:pt x="10882" y="9333"/>
                  </a:lnTo>
                  <a:cubicBezTo>
                    <a:pt x="12068" y="10975"/>
                    <a:pt x="13679" y="12282"/>
                    <a:pt x="15533" y="13103"/>
                  </a:cubicBezTo>
                  <a:cubicBezTo>
                    <a:pt x="15654" y="14622"/>
                    <a:pt x="16566" y="15990"/>
                    <a:pt x="17964" y="16659"/>
                  </a:cubicBezTo>
                  <a:cubicBezTo>
                    <a:pt x="17964" y="16659"/>
                    <a:pt x="21916" y="7814"/>
                    <a:pt x="17539" y="3042"/>
                  </a:cubicBezTo>
                  <a:cubicBezTo>
                    <a:pt x="15614" y="913"/>
                    <a:pt x="12591" y="1"/>
                    <a:pt x="96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8"/>
            <p:cNvSpPr/>
            <p:nvPr/>
          </p:nvSpPr>
          <p:spPr>
            <a:xfrm>
              <a:off x="7309165" y="2131270"/>
              <a:ext cx="140904" cy="146900"/>
            </a:xfrm>
            <a:custGeom>
              <a:rect b="b" l="l" r="r" t="t"/>
              <a:pathLst>
                <a:path extrusionOk="0" h="7669" w="7356">
                  <a:moveTo>
                    <a:pt x="46" y="1"/>
                  </a:moveTo>
                  <a:cubicBezTo>
                    <a:pt x="23" y="1"/>
                    <a:pt x="0" y="24"/>
                    <a:pt x="0" y="69"/>
                  </a:cubicBezTo>
                  <a:cubicBezTo>
                    <a:pt x="30" y="981"/>
                    <a:pt x="213" y="1863"/>
                    <a:pt x="517" y="2714"/>
                  </a:cubicBezTo>
                  <a:cubicBezTo>
                    <a:pt x="882" y="3534"/>
                    <a:pt x="1368" y="4294"/>
                    <a:pt x="2006" y="4963"/>
                  </a:cubicBezTo>
                  <a:cubicBezTo>
                    <a:pt x="2553" y="5510"/>
                    <a:pt x="3222" y="5996"/>
                    <a:pt x="3921" y="6391"/>
                  </a:cubicBezTo>
                  <a:cubicBezTo>
                    <a:pt x="4985" y="6999"/>
                    <a:pt x="6170" y="7425"/>
                    <a:pt x="7356" y="7668"/>
                  </a:cubicBezTo>
                  <a:cubicBezTo>
                    <a:pt x="5471" y="7151"/>
                    <a:pt x="3769" y="6118"/>
                    <a:pt x="2432" y="4659"/>
                  </a:cubicBezTo>
                  <a:cubicBezTo>
                    <a:pt x="1854" y="4051"/>
                    <a:pt x="1368" y="3352"/>
                    <a:pt x="973" y="2622"/>
                  </a:cubicBezTo>
                  <a:cubicBezTo>
                    <a:pt x="517" y="1832"/>
                    <a:pt x="213" y="951"/>
                    <a:pt x="91" y="69"/>
                  </a:cubicBezTo>
                  <a:cubicBezTo>
                    <a:pt x="91" y="24"/>
                    <a:pt x="68" y="1"/>
                    <a:pt x="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8"/>
            <p:cNvSpPr/>
            <p:nvPr/>
          </p:nvSpPr>
          <p:spPr>
            <a:xfrm>
              <a:off x="7564750" y="2308262"/>
              <a:ext cx="112976" cy="126768"/>
            </a:xfrm>
            <a:custGeom>
              <a:rect b="b" l="l" r="r" t="t"/>
              <a:pathLst>
                <a:path extrusionOk="0" h="6618" w="5898">
                  <a:moveTo>
                    <a:pt x="3887" y="1"/>
                  </a:moveTo>
                  <a:cubicBezTo>
                    <a:pt x="2417" y="1"/>
                    <a:pt x="609" y="2653"/>
                    <a:pt x="609" y="2653"/>
                  </a:cubicBezTo>
                  <a:lnTo>
                    <a:pt x="1" y="5510"/>
                  </a:lnTo>
                  <a:cubicBezTo>
                    <a:pt x="292" y="6204"/>
                    <a:pt x="962" y="6618"/>
                    <a:pt x="1671" y="6618"/>
                  </a:cubicBezTo>
                  <a:cubicBezTo>
                    <a:pt x="1925" y="6618"/>
                    <a:pt x="2184" y="6565"/>
                    <a:pt x="2432" y="6452"/>
                  </a:cubicBezTo>
                  <a:cubicBezTo>
                    <a:pt x="4195" y="5784"/>
                    <a:pt x="5898" y="951"/>
                    <a:pt x="4408" y="130"/>
                  </a:cubicBezTo>
                  <a:cubicBezTo>
                    <a:pt x="4242" y="41"/>
                    <a:pt x="4067" y="1"/>
                    <a:pt x="38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8"/>
            <p:cNvSpPr/>
            <p:nvPr/>
          </p:nvSpPr>
          <p:spPr>
            <a:xfrm>
              <a:off x="7583024" y="2336957"/>
              <a:ext cx="56852" cy="79302"/>
            </a:xfrm>
            <a:custGeom>
              <a:rect b="b" l="l" r="r" t="t"/>
              <a:pathLst>
                <a:path extrusionOk="0" h="4140" w="2968">
                  <a:moveTo>
                    <a:pt x="2937" y="0"/>
                  </a:moveTo>
                  <a:cubicBezTo>
                    <a:pt x="1235" y="182"/>
                    <a:pt x="19" y="2401"/>
                    <a:pt x="19" y="3982"/>
                  </a:cubicBezTo>
                  <a:lnTo>
                    <a:pt x="19" y="4012"/>
                  </a:lnTo>
                  <a:cubicBezTo>
                    <a:pt x="1" y="4087"/>
                    <a:pt x="63" y="4139"/>
                    <a:pt x="128" y="4139"/>
                  </a:cubicBezTo>
                  <a:cubicBezTo>
                    <a:pt x="168" y="4139"/>
                    <a:pt x="209" y="4119"/>
                    <a:pt x="232" y="4073"/>
                  </a:cubicBezTo>
                  <a:cubicBezTo>
                    <a:pt x="415" y="3708"/>
                    <a:pt x="597" y="3374"/>
                    <a:pt x="810" y="3070"/>
                  </a:cubicBezTo>
                  <a:cubicBezTo>
                    <a:pt x="1035" y="2800"/>
                    <a:pt x="1359" y="2647"/>
                    <a:pt x="1685" y="2647"/>
                  </a:cubicBezTo>
                  <a:cubicBezTo>
                    <a:pt x="1800" y="2647"/>
                    <a:pt x="1915" y="2666"/>
                    <a:pt x="2026" y="2705"/>
                  </a:cubicBezTo>
                  <a:cubicBezTo>
                    <a:pt x="2086" y="2705"/>
                    <a:pt x="2117" y="2644"/>
                    <a:pt x="2086" y="2644"/>
                  </a:cubicBezTo>
                  <a:cubicBezTo>
                    <a:pt x="1856" y="2480"/>
                    <a:pt x="1645" y="2410"/>
                    <a:pt x="1452" y="2410"/>
                  </a:cubicBezTo>
                  <a:cubicBezTo>
                    <a:pt x="1112" y="2410"/>
                    <a:pt x="830" y="2627"/>
                    <a:pt x="597" y="2918"/>
                  </a:cubicBezTo>
                  <a:cubicBezTo>
                    <a:pt x="1023" y="1733"/>
                    <a:pt x="1691" y="547"/>
                    <a:pt x="2937" y="61"/>
                  </a:cubicBezTo>
                  <a:cubicBezTo>
                    <a:pt x="2968" y="30"/>
                    <a:pt x="2968" y="0"/>
                    <a:pt x="293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8"/>
            <p:cNvSpPr/>
            <p:nvPr/>
          </p:nvSpPr>
          <p:spPr>
            <a:xfrm>
              <a:off x="7583388" y="2412638"/>
              <a:ext cx="33789" cy="29077"/>
            </a:xfrm>
            <a:custGeom>
              <a:rect b="b" l="l" r="r" t="t"/>
              <a:pathLst>
                <a:path extrusionOk="0" h="1518" w="1764">
                  <a:moveTo>
                    <a:pt x="760" y="0"/>
                  </a:moveTo>
                  <a:cubicBezTo>
                    <a:pt x="335" y="0"/>
                    <a:pt x="0" y="335"/>
                    <a:pt x="0" y="760"/>
                  </a:cubicBezTo>
                  <a:cubicBezTo>
                    <a:pt x="0" y="1217"/>
                    <a:pt x="383" y="1517"/>
                    <a:pt x="770" y="1517"/>
                  </a:cubicBezTo>
                  <a:cubicBezTo>
                    <a:pt x="951" y="1517"/>
                    <a:pt x="1132" y="1452"/>
                    <a:pt x="1277" y="1307"/>
                  </a:cubicBezTo>
                  <a:cubicBezTo>
                    <a:pt x="1763" y="821"/>
                    <a:pt x="1429" y="0"/>
                    <a:pt x="7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8"/>
            <p:cNvSpPr/>
            <p:nvPr/>
          </p:nvSpPr>
          <p:spPr>
            <a:xfrm>
              <a:off x="7299837" y="2576643"/>
              <a:ext cx="347031" cy="217122"/>
            </a:xfrm>
            <a:custGeom>
              <a:rect b="b" l="l" r="r" t="t"/>
              <a:pathLst>
                <a:path extrusionOk="0" h="11335" w="18117">
                  <a:moveTo>
                    <a:pt x="11440" y="0"/>
                  </a:moveTo>
                  <a:cubicBezTo>
                    <a:pt x="11209" y="0"/>
                    <a:pt x="10972" y="13"/>
                    <a:pt x="10730" y="40"/>
                  </a:cubicBezTo>
                  <a:cubicBezTo>
                    <a:pt x="6931" y="436"/>
                    <a:pt x="2159" y="4691"/>
                    <a:pt x="2159" y="4691"/>
                  </a:cubicBezTo>
                  <a:cubicBezTo>
                    <a:pt x="2159" y="4691"/>
                    <a:pt x="1" y="10861"/>
                    <a:pt x="3922" y="11317"/>
                  </a:cubicBezTo>
                  <a:cubicBezTo>
                    <a:pt x="4029" y="11329"/>
                    <a:pt x="4140" y="11334"/>
                    <a:pt x="4256" y="11334"/>
                  </a:cubicBezTo>
                  <a:cubicBezTo>
                    <a:pt x="8395" y="11334"/>
                    <a:pt x="18117" y="4144"/>
                    <a:pt x="18117" y="4144"/>
                  </a:cubicBezTo>
                  <a:cubicBezTo>
                    <a:pt x="18117" y="4144"/>
                    <a:pt x="15581" y="0"/>
                    <a:pt x="1144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8"/>
            <p:cNvSpPr/>
            <p:nvPr/>
          </p:nvSpPr>
          <p:spPr>
            <a:xfrm>
              <a:off x="6784605" y="2699618"/>
              <a:ext cx="912927" cy="867013"/>
            </a:xfrm>
            <a:custGeom>
              <a:rect b="b" l="l" r="r" t="t"/>
              <a:pathLst>
                <a:path extrusionOk="0" h="45263" w="47660">
                  <a:moveTo>
                    <a:pt x="45187" y="0"/>
                  </a:moveTo>
                  <a:cubicBezTo>
                    <a:pt x="44045" y="0"/>
                    <a:pt x="42465" y="1352"/>
                    <a:pt x="40364" y="5171"/>
                  </a:cubicBezTo>
                  <a:cubicBezTo>
                    <a:pt x="36443" y="12344"/>
                    <a:pt x="29634" y="23469"/>
                    <a:pt x="28783" y="24107"/>
                  </a:cubicBezTo>
                  <a:cubicBezTo>
                    <a:pt x="27567" y="25049"/>
                    <a:pt x="3494" y="25718"/>
                    <a:pt x="1731" y="27511"/>
                  </a:cubicBezTo>
                  <a:cubicBezTo>
                    <a:pt x="0" y="29303"/>
                    <a:pt x="3063" y="44928"/>
                    <a:pt x="5433" y="44928"/>
                  </a:cubicBezTo>
                  <a:cubicBezTo>
                    <a:pt x="5435" y="44928"/>
                    <a:pt x="5437" y="44928"/>
                    <a:pt x="5439" y="44928"/>
                  </a:cubicBezTo>
                  <a:cubicBezTo>
                    <a:pt x="10880" y="44837"/>
                    <a:pt x="30637" y="45262"/>
                    <a:pt x="39057" y="39092"/>
                  </a:cubicBezTo>
                  <a:cubicBezTo>
                    <a:pt x="43252" y="36022"/>
                    <a:pt x="47659" y="13134"/>
                    <a:pt x="47659" y="5505"/>
                  </a:cubicBezTo>
                  <a:cubicBezTo>
                    <a:pt x="47659" y="3170"/>
                    <a:pt x="46936" y="0"/>
                    <a:pt x="45187"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8"/>
            <p:cNvSpPr/>
            <p:nvPr/>
          </p:nvSpPr>
          <p:spPr>
            <a:xfrm>
              <a:off x="6219801" y="3188473"/>
              <a:ext cx="755167" cy="401757"/>
            </a:xfrm>
            <a:custGeom>
              <a:rect b="b" l="l" r="r" t="t"/>
              <a:pathLst>
                <a:path extrusionOk="0" h="20974" w="39424">
                  <a:moveTo>
                    <a:pt x="21253" y="1"/>
                  </a:moveTo>
                  <a:cubicBezTo>
                    <a:pt x="18821" y="1"/>
                    <a:pt x="15996" y="214"/>
                    <a:pt x="14560" y="775"/>
                  </a:cubicBezTo>
                  <a:cubicBezTo>
                    <a:pt x="11612" y="1899"/>
                    <a:pt x="1" y="8526"/>
                    <a:pt x="1521" y="11352"/>
                  </a:cubicBezTo>
                  <a:cubicBezTo>
                    <a:pt x="1956" y="12157"/>
                    <a:pt x="2600" y="12434"/>
                    <a:pt x="3282" y="12434"/>
                  </a:cubicBezTo>
                  <a:cubicBezTo>
                    <a:pt x="4345" y="12434"/>
                    <a:pt x="5499" y="11758"/>
                    <a:pt x="6085" y="11361"/>
                  </a:cubicBezTo>
                  <a:lnTo>
                    <a:pt x="6085" y="11361"/>
                  </a:lnTo>
                  <a:cubicBezTo>
                    <a:pt x="5098" y="12119"/>
                    <a:pt x="2701" y="14254"/>
                    <a:pt x="4469" y="15972"/>
                  </a:cubicBezTo>
                  <a:cubicBezTo>
                    <a:pt x="4917" y="16408"/>
                    <a:pt x="5453" y="16581"/>
                    <a:pt x="6022" y="16581"/>
                  </a:cubicBezTo>
                  <a:cubicBezTo>
                    <a:pt x="6997" y="16581"/>
                    <a:pt x="8069" y="16073"/>
                    <a:pt x="8963" y="15504"/>
                  </a:cubicBezTo>
                  <a:lnTo>
                    <a:pt x="8963" y="15504"/>
                  </a:lnTo>
                  <a:cubicBezTo>
                    <a:pt x="8104" y="16420"/>
                    <a:pt x="7556" y="17603"/>
                    <a:pt x="8846" y="18647"/>
                  </a:cubicBezTo>
                  <a:cubicBezTo>
                    <a:pt x="9221" y="18950"/>
                    <a:pt x="9692" y="19075"/>
                    <a:pt x="10214" y="19075"/>
                  </a:cubicBezTo>
                  <a:cubicBezTo>
                    <a:pt x="11255" y="19075"/>
                    <a:pt x="12501" y="18575"/>
                    <a:pt x="13604" y="17990"/>
                  </a:cubicBezTo>
                  <a:lnTo>
                    <a:pt x="13604" y="17990"/>
                  </a:lnTo>
                  <a:cubicBezTo>
                    <a:pt x="12887" y="18718"/>
                    <a:pt x="12532" y="19579"/>
                    <a:pt x="13375" y="20410"/>
                  </a:cubicBezTo>
                  <a:cubicBezTo>
                    <a:pt x="13773" y="20809"/>
                    <a:pt x="14375" y="20973"/>
                    <a:pt x="15098" y="20973"/>
                  </a:cubicBezTo>
                  <a:cubicBezTo>
                    <a:pt x="18506" y="20973"/>
                    <a:pt x="24591" y="17310"/>
                    <a:pt x="24591" y="17310"/>
                  </a:cubicBezTo>
                  <a:cubicBezTo>
                    <a:pt x="29329" y="18889"/>
                    <a:pt x="32684" y="19427"/>
                    <a:pt x="36170" y="19427"/>
                  </a:cubicBezTo>
                  <a:cubicBezTo>
                    <a:pt x="36978" y="19427"/>
                    <a:pt x="37793" y="19398"/>
                    <a:pt x="38634" y="19346"/>
                  </a:cubicBezTo>
                  <a:cubicBezTo>
                    <a:pt x="39424" y="19286"/>
                    <a:pt x="35412" y="1139"/>
                    <a:pt x="35412" y="1139"/>
                  </a:cubicBezTo>
                  <a:cubicBezTo>
                    <a:pt x="35412" y="1139"/>
                    <a:pt x="28299" y="349"/>
                    <a:pt x="23618" y="76"/>
                  </a:cubicBezTo>
                  <a:cubicBezTo>
                    <a:pt x="22933" y="28"/>
                    <a:pt x="22118" y="1"/>
                    <a:pt x="2125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8"/>
            <p:cNvSpPr/>
            <p:nvPr/>
          </p:nvSpPr>
          <p:spPr>
            <a:xfrm>
              <a:off x="6387484" y="3368530"/>
              <a:ext cx="169292" cy="122573"/>
            </a:xfrm>
            <a:custGeom>
              <a:rect b="b" l="l" r="r" t="t"/>
              <a:pathLst>
                <a:path extrusionOk="0" h="6399" w="8838">
                  <a:moveTo>
                    <a:pt x="8749" y="1"/>
                  </a:moveTo>
                  <a:cubicBezTo>
                    <a:pt x="8741" y="1"/>
                    <a:pt x="8733" y="3"/>
                    <a:pt x="8724" y="7"/>
                  </a:cubicBezTo>
                  <a:cubicBezTo>
                    <a:pt x="7934" y="524"/>
                    <a:pt x="7022" y="949"/>
                    <a:pt x="6262" y="1405"/>
                  </a:cubicBezTo>
                  <a:cubicBezTo>
                    <a:pt x="5502" y="1861"/>
                    <a:pt x="4773" y="2317"/>
                    <a:pt x="4043" y="2834"/>
                  </a:cubicBezTo>
                  <a:cubicBezTo>
                    <a:pt x="3283" y="3381"/>
                    <a:pt x="2584" y="3958"/>
                    <a:pt x="1916" y="4566"/>
                  </a:cubicBezTo>
                  <a:lnTo>
                    <a:pt x="882" y="5509"/>
                  </a:lnTo>
                  <a:cubicBezTo>
                    <a:pt x="548" y="5752"/>
                    <a:pt x="274" y="6025"/>
                    <a:pt x="1" y="6329"/>
                  </a:cubicBezTo>
                  <a:cubicBezTo>
                    <a:pt x="1" y="6354"/>
                    <a:pt x="21" y="6398"/>
                    <a:pt x="44" y="6398"/>
                  </a:cubicBezTo>
                  <a:cubicBezTo>
                    <a:pt x="50" y="6398"/>
                    <a:pt x="56" y="6396"/>
                    <a:pt x="61" y="6390"/>
                  </a:cubicBezTo>
                  <a:cubicBezTo>
                    <a:pt x="426" y="6177"/>
                    <a:pt x="761" y="5934"/>
                    <a:pt x="1065" y="5630"/>
                  </a:cubicBezTo>
                  <a:cubicBezTo>
                    <a:pt x="1429" y="5357"/>
                    <a:pt x="1764" y="5083"/>
                    <a:pt x="2128" y="4840"/>
                  </a:cubicBezTo>
                  <a:cubicBezTo>
                    <a:pt x="2858" y="4323"/>
                    <a:pt x="3587" y="3867"/>
                    <a:pt x="4317" y="3320"/>
                  </a:cubicBezTo>
                  <a:cubicBezTo>
                    <a:pt x="5046" y="2773"/>
                    <a:pt x="5776" y="2226"/>
                    <a:pt x="6505" y="1709"/>
                  </a:cubicBezTo>
                  <a:cubicBezTo>
                    <a:pt x="7235" y="1132"/>
                    <a:pt x="7995" y="584"/>
                    <a:pt x="8785" y="98"/>
                  </a:cubicBezTo>
                  <a:cubicBezTo>
                    <a:pt x="8837" y="72"/>
                    <a:pt x="8800" y="1"/>
                    <a:pt x="87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8"/>
            <p:cNvSpPr/>
            <p:nvPr/>
          </p:nvSpPr>
          <p:spPr>
            <a:xfrm>
              <a:off x="6326571" y="3299802"/>
              <a:ext cx="159810" cy="115179"/>
            </a:xfrm>
            <a:custGeom>
              <a:rect b="b" l="l" r="r" t="t"/>
              <a:pathLst>
                <a:path extrusionOk="0" h="6013" w="8343">
                  <a:moveTo>
                    <a:pt x="8304" y="0"/>
                  </a:moveTo>
                  <a:cubicBezTo>
                    <a:pt x="8298" y="0"/>
                    <a:pt x="8293" y="3"/>
                    <a:pt x="8287" y="8"/>
                  </a:cubicBezTo>
                  <a:cubicBezTo>
                    <a:pt x="6737" y="707"/>
                    <a:pt x="5248" y="1558"/>
                    <a:pt x="3880" y="2562"/>
                  </a:cubicBezTo>
                  <a:cubicBezTo>
                    <a:pt x="3181" y="3078"/>
                    <a:pt x="506" y="5236"/>
                    <a:pt x="50" y="5875"/>
                  </a:cubicBezTo>
                  <a:cubicBezTo>
                    <a:pt x="1" y="5924"/>
                    <a:pt x="31" y="6013"/>
                    <a:pt x="93" y="6013"/>
                  </a:cubicBezTo>
                  <a:cubicBezTo>
                    <a:pt x="107" y="6013"/>
                    <a:pt x="124" y="6008"/>
                    <a:pt x="141" y="5996"/>
                  </a:cubicBezTo>
                  <a:cubicBezTo>
                    <a:pt x="506" y="5814"/>
                    <a:pt x="3485" y="3534"/>
                    <a:pt x="4184" y="3048"/>
                  </a:cubicBezTo>
                  <a:cubicBezTo>
                    <a:pt x="5582" y="2075"/>
                    <a:pt x="6950" y="1103"/>
                    <a:pt x="8318" y="99"/>
                  </a:cubicBezTo>
                  <a:cubicBezTo>
                    <a:pt x="8342" y="50"/>
                    <a:pt x="8327" y="0"/>
                    <a:pt x="8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8"/>
            <p:cNvSpPr/>
            <p:nvPr/>
          </p:nvSpPr>
          <p:spPr>
            <a:xfrm>
              <a:off x="6474237" y="3434327"/>
              <a:ext cx="156477" cy="102020"/>
            </a:xfrm>
            <a:custGeom>
              <a:rect b="b" l="l" r="r" t="t"/>
              <a:pathLst>
                <a:path extrusionOk="0" h="5326" w="8169">
                  <a:moveTo>
                    <a:pt x="8081" y="1"/>
                  </a:moveTo>
                  <a:cubicBezTo>
                    <a:pt x="8073" y="1"/>
                    <a:pt x="8064" y="2"/>
                    <a:pt x="8056" y="7"/>
                  </a:cubicBezTo>
                  <a:cubicBezTo>
                    <a:pt x="6566" y="615"/>
                    <a:pt x="5077" y="1344"/>
                    <a:pt x="3679" y="2165"/>
                  </a:cubicBezTo>
                  <a:cubicBezTo>
                    <a:pt x="2402" y="3107"/>
                    <a:pt x="1186" y="4110"/>
                    <a:pt x="31" y="5204"/>
                  </a:cubicBezTo>
                  <a:cubicBezTo>
                    <a:pt x="1" y="5235"/>
                    <a:pt x="61" y="5326"/>
                    <a:pt x="92" y="5326"/>
                  </a:cubicBezTo>
                  <a:cubicBezTo>
                    <a:pt x="761" y="4961"/>
                    <a:pt x="3283" y="3046"/>
                    <a:pt x="3952" y="2621"/>
                  </a:cubicBezTo>
                  <a:cubicBezTo>
                    <a:pt x="5320" y="1709"/>
                    <a:pt x="6718" y="919"/>
                    <a:pt x="8116" y="98"/>
                  </a:cubicBezTo>
                  <a:cubicBezTo>
                    <a:pt x="8169" y="72"/>
                    <a:pt x="8131" y="1"/>
                    <a:pt x="808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8"/>
            <p:cNvSpPr/>
            <p:nvPr/>
          </p:nvSpPr>
          <p:spPr>
            <a:xfrm>
              <a:off x="6865497" y="2689619"/>
              <a:ext cx="857876" cy="892738"/>
            </a:xfrm>
            <a:custGeom>
              <a:rect b="b" l="l" r="r" t="t"/>
              <a:pathLst>
                <a:path extrusionOk="0" h="46606" w="44786">
                  <a:moveTo>
                    <a:pt x="40596" y="0"/>
                  </a:moveTo>
                  <a:cubicBezTo>
                    <a:pt x="39396" y="0"/>
                    <a:pt x="38060" y="1028"/>
                    <a:pt x="36931" y="2987"/>
                  </a:cubicBezTo>
                  <a:cubicBezTo>
                    <a:pt x="33588" y="8763"/>
                    <a:pt x="25168" y="23656"/>
                    <a:pt x="24408" y="24052"/>
                  </a:cubicBezTo>
                  <a:cubicBezTo>
                    <a:pt x="23618" y="24416"/>
                    <a:pt x="1" y="25936"/>
                    <a:pt x="1" y="25936"/>
                  </a:cubicBezTo>
                  <a:lnTo>
                    <a:pt x="6475" y="46605"/>
                  </a:lnTo>
                  <a:cubicBezTo>
                    <a:pt x="19849" y="46514"/>
                    <a:pt x="32919" y="42715"/>
                    <a:pt x="36506" y="39037"/>
                  </a:cubicBezTo>
                  <a:cubicBezTo>
                    <a:pt x="39454" y="35997"/>
                    <a:pt x="41582" y="25784"/>
                    <a:pt x="43497" y="12623"/>
                  </a:cubicBezTo>
                  <a:cubicBezTo>
                    <a:pt x="44786" y="3963"/>
                    <a:pt x="42952" y="0"/>
                    <a:pt x="405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8"/>
            <p:cNvSpPr/>
            <p:nvPr/>
          </p:nvSpPr>
          <p:spPr>
            <a:xfrm>
              <a:off x="7367971" y="3267353"/>
              <a:ext cx="11072" cy="63480"/>
            </a:xfrm>
            <a:custGeom>
              <a:rect b="b" l="l" r="r" t="t"/>
              <a:pathLst>
                <a:path extrusionOk="0" h="3314" w="578">
                  <a:moveTo>
                    <a:pt x="517" y="0"/>
                  </a:moveTo>
                  <a:cubicBezTo>
                    <a:pt x="304" y="517"/>
                    <a:pt x="182" y="1094"/>
                    <a:pt x="91" y="1642"/>
                  </a:cubicBezTo>
                  <a:cubicBezTo>
                    <a:pt x="30" y="2189"/>
                    <a:pt x="0" y="2766"/>
                    <a:pt x="61" y="3313"/>
                  </a:cubicBezTo>
                  <a:cubicBezTo>
                    <a:pt x="274" y="2797"/>
                    <a:pt x="395" y="2249"/>
                    <a:pt x="486" y="1702"/>
                  </a:cubicBezTo>
                  <a:cubicBezTo>
                    <a:pt x="578" y="1125"/>
                    <a:pt x="578" y="578"/>
                    <a:pt x="5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8"/>
            <p:cNvSpPr/>
            <p:nvPr/>
          </p:nvSpPr>
          <p:spPr>
            <a:xfrm>
              <a:off x="7117596" y="3493842"/>
              <a:ext cx="11091" cy="63480"/>
            </a:xfrm>
            <a:custGeom>
              <a:rect b="b" l="l" r="r" t="t"/>
              <a:pathLst>
                <a:path extrusionOk="0" h="3314" w="579">
                  <a:moveTo>
                    <a:pt x="518" y="0"/>
                  </a:moveTo>
                  <a:lnTo>
                    <a:pt x="518" y="0"/>
                  </a:lnTo>
                  <a:cubicBezTo>
                    <a:pt x="335" y="517"/>
                    <a:pt x="183" y="1064"/>
                    <a:pt x="122" y="1641"/>
                  </a:cubicBezTo>
                  <a:cubicBezTo>
                    <a:pt x="31" y="2189"/>
                    <a:pt x="1" y="2766"/>
                    <a:pt x="62" y="3313"/>
                  </a:cubicBezTo>
                  <a:cubicBezTo>
                    <a:pt x="274" y="2796"/>
                    <a:pt x="426" y="2249"/>
                    <a:pt x="487" y="1672"/>
                  </a:cubicBezTo>
                  <a:cubicBezTo>
                    <a:pt x="578" y="1125"/>
                    <a:pt x="578" y="547"/>
                    <a:pt x="5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8"/>
            <p:cNvSpPr/>
            <p:nvPr/>
          </p:nvSpPr>
          <p:spPr>
            <a:xfrm>
              <a:off x="7505370" y="2919747"/>
              <a:ext cx="11665" cy="63499"/>
            </a:xfrm>
            <a:custGeom>
              <a:rect b="b" l="l" r="r" t="t"/>
              <a:pathLst>
                <a:path extrusionOk="0" h="3315" w="609">
                  <a:moveTo>
                    <a:pt x="517" y="1"/>
                  </a:moveTo>
                  <a:cubicBezTo>
                    <a:pt x="304" y="518"/>
                    <a:pt x="152" y="1065"/>
                    <a:pt x="92" y="1642"/>
                  </a:cubicBezTo>
                  <a:cubicBezTo>
                    <a:pt x="0" y="2189"/>
                    <a:pt x="0" y="2767"/>
                    <a:pt x="61" y="3314"/>
                  </a:cubicBezTo>
                  <a:cubicBezTo>
                    <a:pt x="456" y="2281"/>
                    <a:pt x="608" y="1126"/>
                    <a:pt x="5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8"/>
            <p:cNvSpPr/>
            <p:nvPr/>
          </p:nvSpPr>
          <p:spPr>
            <a:xfrm>
              <a:off x="7515273" y="3281681"/>
              <a:ext cx="63480" cy="10037"/>
            </a:xfrm>
            <a:custGeom>
              <a:rect b="b" l="l" r="r" t="t"/>
              <a:pathLst>
                <a:path extrusionOk="0" h="524" w="3314">
                  <a:moveTo>
                    <a:pt x="754" y="0"/>
                  </a:moveTo>
                  <a:cubicBezTo>
                    <a:pt x="498" y="0"/>
                    <a:pt x="246" y="15"/>
                    <a:pt x="0" y="42"/>
                  </a:cubicBezTo>
                  <a:cubicBezTo>
                    <a:pt x="865" y="363"/>
                    <a:pt x="1769" y="524"/>
                    <a:pt x="2681" y="524"/>
                  </a:cubicBezTo>
                  <a:cubicBezTo>
                    <a:pt x="2892" y="524"/>
                    <a:pt x="3102" y="515"/>
                    <a:pt x="3313" y="498"/>
                  </a:cubicBezTo>
                  <a:cubicBezTo>
                    <a:pt x="2797" y="286"/>
                    <a:pt x="2249" y="164"/>
                    <a:pt x="1702" y="73"/>
                  </a:cubicBezTo>
                  <a:cubicBezTo>
                    <a:pt x="1384" y="23"/>
                    <a:pt x="1066" y="0"/>
                    <a:pt x="7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8"/>
            <p:cNvSpPr/>
            <p:nvPr/>
          </p:nvSpPr>
          <p:spPr>
            <a:xfrm>
              <a:off x="7080340" y="3294113"/>
              <a:ext cx="64073" cy="10171"/>
            </a:xfrm>
            <a:custGeom>
              <a:rect b="b" l="l" r="r" t="t"/>
              <a:pathLst>
                <a:path extrusionOk="0" h="531" w="3345">
                  <a:moveTo>
                    <a:pt x="606" y="0"/>
                  </a:moveTo>
                  <a:cubicBezTo>
                    <a:pt x="406" y="0"/>
                    <a:pt x="205" y="10"/>
                    <a:pt x="1" y="32"/>
                  </a:cubicBezTo>
                  <a:cubicBezTo>
                    <a:pt x="548" y="245"/>
                    <a:pt x="1095" y="396"/>
                    <a:pt x="1642" y="457"/>
                  </a:cubicBezTo>
                  <a:cubicBezTo>
                    <a:pt x="1943" y="507"/>
                    <a:pt x="2254" y="530"/>
                    <a:pt x="2568" y="530"/>
                  </a:cubicBezTo>
                  <a:cubicBezTo>
                    <a:pt x="2825" y="530"/>
                    <a:pt x="3085" y="515"/>
                    <a:pt x="3344" y="488"/>
                  </a:cubicBezTo>
                  <a:cubicBezTo>
                    <a:pt x="2797" y="305"/>
                    <a:pt x="2250" y="153"/>
                    <a:pt x="1703" y="93"/>
                  </a:cubicBezTo>
                  <a:cubicBezTo>
                    <a:pt x="1330" y="34"/>
                    <a:pt x="970" y="0"/>
                    <a:pt x="6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8"/>
            <p:cNvSpPr/>
            <p:nvPr/>
          </p:nvSpPr>
          <p:spPr>
            <a:xfrm>
              <a:off x="7448307" y="3449575"/>
              <a:ext cx="51259" cy="39038"/>
            </a:xfrm>
            <a:custGeom>
              <a:rect b="b" l="l" r="r" t="t"/>
              <a:pathLst>
                <a:path extrusionOk="0" h="2038" w="2676">
                  <a:moveTo>
                    <a:pt x="2675" y="1"/>
                  </a:moveTo>
                  <a:lnTo>
                    <a:pt x="2675" y="1"/>
                  </a:lnTo>
                  <a:cubicBezTo>
                    <a:pt x="2159" y="244"/>
                    <a:pt x="1672" y="518"/>
                    <a:pt x="1217" y="882"/>
                  </a:cubicBezTo>
                  <a:cubicBezTo>
                    <a:pt x="761" y="1186"/>
                    <a:pt x="335" y="1582"/>
                    <a:pt x="1" y="2037"/>
                  </a:cubicBezTo>
                  <a:cubicBezTo>
                    <a:pt x="1034" y="1551"/>
                    <a:pt x="1946" y="882"/>
                    <a:pt x="26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8"/>
            <p:cNvSpPr/>
            <p:nvPr/>
          </p:nvSpPr>
          <p:spPr>
            <a:xfrm>
              <a:off x="6926046" y="3214370"/>
              <a:ext cx="51259" cy="38444"/>
            </a:xfrm>
            <a:custGeom>
              <a:rect b="b" l="l" r="r" t="t"/>
              <a:pathLst>
                <a:path extrusionOk="0" h="2007" w="2676">
                  <a:moveTo>
                    <a:pt x="2676" y="0"/>
                  </a:moveTo>
                  <a:cubicBezTo>
                    <a:pt x="2159" y="213"/>
                    <a:pt x="1672" y="517"/>
                    <a:pt x="1247" y="851"/>
                  </a:cubicBezTo>
                  <a:cubicBezTo>
                    <a:pt x="791" y="1186"/>
                    <a:pt x="365" y="1581"/>
                    <a:pt x="1" y="2006"/>
                  </a:cubicBezTo>
                  <a:cubicBezTo>
                    <a:pt x="517" y="1793"/>
                    <a:pt x="1004" y="1520"/>
                    <a:pt x="1460" y="1155"/>
                  </a:cubicBezTo>
                  <a:cubicBezTo>
                    <a:pt x="1916" y="821"/>
                    <a:pt x="2341" y="426"/>
                    <a:pt x="26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8"/>
            <p:cNvSpPr/>
            <p:nvPr/>
          </p:nvSpPr>
          <p:spPr>
            <a:xfrm>
              <a:off x="7350502" y="3090936"/>
              <a:ext cx="44267" cy="35533"/>
            </a:xfrm>
            <a:custGeom>
              <a:rect b="b" l="l" r="r" t="t"/>
              <a:pathLst>
                <a:path extrusionOk="0" h="1855" w="2311">
                  <a:moveTo>
                    <a:pt x="2310" y="0"/>
                  </a:moveTo>
                  <a:cubicBezTo>
                    <a:pt x="1794" y="213"/>
                    <a:pt x="1307" y="517"/>
                    <a:pt x="882" y="882"/>
                  </a:cubicBezTo>
                  <a:cubicBezTo>
                    <a:pt x="699" y="973"/>
                    <a:pt x="547" y="1125"/>
                    <a:pt x="395" y="1247"/>
                  </a:cubicBezTo>
                  <a:cubicBezTo>
                    <a:pt x="243" y="1459"/>
                    <a:pt x="122" y="1672"/>
                    <a:pt x="0" y="1854"/>
                  </a:cubicBezTo>
                  <a:cubicBezTo>
                    <a:pt x="395" y="1642"/>
                    <a:pt x="760" y="1429"/>
                    <a:pt x="1094" y="1155"/>
                  </a:cubicBezTo>
                  <a:cubicBezTo>
                    <a:pt x="1550" y="821"/>
                    <a:pt x="1976" y="426"/>
                    <a:pt x="23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8"/>
            <p:cNvSpPr/>
            <p:nvPr/>
          </p:nvSpPr>
          <p:spPr>
            <a:xfrm>
              <a:off x="7683530" y="2896474"/>
              <a:ext cx="19232" cy="19232"/>
            </a:xfrm>
            <a:custGeom>
              <a:rect b="b" l="l" r="r" t="t"/>
              <a:pathLst>
                <a:path extrusionOk="0" h="1004" w="1004">
                  <a:moveTo>
                    <a:pt x="1004" y="0"/>
                  </a:moveTo>
                  <a:lnTo>
                    <a:pt x="1004" y="0"/>
                  </a:lnTo>
                  <a:cubicBezTo>
                    <a:pt x="639" y="304"/>
                    <a:pt x="304" y="638"/>
                    <a:pt x="1" y="1003"/>
                  </a:cubicBezTo>
                  <a:cubicBezTo>
                    <a:pt x="335" y="851"/>
                    <a:pt x="669" y="699"/>
                    <a:pt x="973" y="486"/>
                  </a:cubicBezTo>
                  <a:cubicBezTo>
                    <a:pt x="973" y="304"/>
                    <a:pt x="1004" y="152"/>
                    <a:pt x="10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8"/>
            <p:cNvSpPr/>
            <p:nvPr/>
          </p:nvSpPr>
          <p:spPr>
            <a:xfrm>
              <a:off x="7228235" y="3385540"/>
              <a:ext cx="51240" cy="38444"/>
            </a:xfrm>
            <a:custGeom>
              <a:rect b="b" l="l" r="r" t="t"/>
              <a:pathLst>
                <a:path extrusionOk="0" h="2007" w="2675">
                  <a:moveTo>
                    <a:pt x="2675" y="0"/>
                  </a:moveTo>
                  <a:lnTo>
                    <a:pt x="2675" y="0"/>
                  </a:lnTo>
                  <a:cubicBezTo>
                    <a:pt x="2158" y="213"/>
                    <a:pt x="1672" y="487"/>
                    <a:pt x="1216" y="852"/>
                  </a:cubicBezTo>
                  <a:cubicBezTo>
                    <a:pt x="760" y="1186"/>
                    <a:pt x="365" y="1581"/>
                    <a:pt x="0" y="2007"/>
                  </a:cubicBezTo>
                  <a:cubicBezTo>
                    <a:pt x="517" y="1794"/>
                    <a:pt x="1003" y="1490"/>
                    <a:pt x="1459" y="1155"/>
                  </a:cubicBezTo>
                  <a:cubicBezTo>
                    <a:pt x="1915" y="821"/>
                    <a:pt x="2310" y="426"/>
                    <a:pt x="26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8"/>
            <p:cNvSpPr/>
            <p:nvPr/>
          </p:nvSpPr>
          <p:spPr>
            <a:xfrm>
              <a:off x="7220650" y="3173609"/>
              <a:ext cx="39038" cy="51259"/>
            </a:xfrm>
            <a:custGeom>
              <a:rect b="b" l="l" r="r" t="t"/>
              <a:pathLst>
                <a:path extrusionOk="0" h="2676" w="2038">
                  <a:moveTo>
                    <a:pt x="1" y="0"/>
                  </a:moveTo>
                  <a:lnTo>
                    <a:pt x="1" y="31"/>
                  </a:lnTo>
                  <a:cubicBezTo>
                    <a:pt x="457" y="1064"/>
                    <a:pt x="1156" y="1976"/>
                    <a:pt x="2037" y="2675"/>
                  </a:cubicBezTo>
                  <a:cubicBezTo>
                    <a:pt x="1794" y="2159"/>
                    <a:pt x="1521" y="1672"/>
                    <a:pt x="1156" y="1247"/>
                  </a:cubicBezTo>
                  <a:cubicBezTo>
                    <a:pt x="822" y="791"/>
                    <a:pt x="426" y="365"/>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8"/>
            <p:cNvSpPr/>
            <p:nvPr/>
          </p:nvSpPr>
          <p:spPr>
            <a:xfrm>
              <a:off x="7642194" y="2689332"/>
              <a:ext cx="36701" cy="46451"/>
            </a:xfrm>
            <a:custGeom>
              <a:rect b="b" l="l" r="r" t="t"/>
              <a:pathLst>
                <a:path extrusionOk="0" h="2425" w="1916">
                  <a:moveTo>
                    <a:pt x="118" y="1"/>
                  </a:moveTo>
                  <a:cubicBezTo>
                    <a:pt x="84" y="1"/>
                    <a:pt x="46" y="9"/>
                    <a:pt x="0" y="24"/>
                  </a:cubicBezTo>
                  <a:cubicBezTo>
                    <a:pt x="213" y="419"/>
                    <a:pt x="456" y="814"/>
                    <a:pt x="760" y="1209"/>
                  </a:cubicBezTo>
                  <a:cubicBezTo>
                    <a:pt x="1095" y="1635"/>
                    <a:pt x="1459" y="2060"/>
                    <a:pt x="1915" y="2425"/>
                  </a:cubicBezTo>
                  <a:cubicBezTo>
                    <a:pt x="1672" y="1878"/>
                    <a:pt x="1399" y="1392"/>
                    <a:pt x="1034" y="966"/>
                  </a:cubicBezTo>
                  <a:cubicBezTo>
                    <a:pt x="791" y="601"/>
                    <a:pt x="517" y="297"/>
                    <a:pt x="213" y="24"/>
                  </a:cubicBezTo>
                  <a:cubicBezTo>
                    <a:pt x="183" y="9"/>
                    <a:pt x="152" y="1"/>
                    <a:pt x="1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8"/>
            <p:cNvSpPr/>
            <p:nvPr/>
          </p:nvSpPr>
          <p:spPr>
            <a:xfrm>
              <a:off x="7583388" y="3094422"/>
              <a:ext cx="38444" cy="51259"/>
            </a:xfrm>
            <a:custGeom>
              <a:rect b="b" l="l" r="r" t="t"/>
              <a:pathLst>
                <a:path extrusionOk="0" h="2676" w="2007">
                  <a:moveTo>
                    <a:pt x="0" y="1"/>
                  </a:moveTo>
                  <a:lnTo>
                    <a:pt x="0" y="1"/>
                  </a:lnTo>
                  <a:cubicBezTo>
                    <a:pt x="456" y="1034"/>
                    <a:pt x="1156" y="1946"/>
                    <a:pt x="2007" y="2675"/>
                  </a:cubicBezTo>
                  <a:cubicBezTo>
                    <a:pt x="1794" y="2128"/>
                    <a:pt x="1520" y="1642"/>
                    <a:pt x="1156" y="1216"/>
                  </a:cubicBezTo>
                  <a:cubicBezTo>
                    <a:pt x="821" y="761"/>
                    <a:pt x="426" y="335"/>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8"/>
            <p:cNvSpPr/>
            <p:nvPr/>
          </p:nvSpPr>
          <p:spPr>
            <a:xfrm>
              <a:off x="7200288" y="2913445"/>
              <a:ext cx="276981" cy="251448"/>
            </a:xfrm>
            <a:custGeom>
              <a:rect b="b" l="l" r="r" t="t"/>
              <a:pathLst>
                <a:path extrusionOk="0" h="13127" w="14460">
                  <a:moveTo>
                    <a:pt x="14361" y="1"/>
                  </a:moveTo>
                  <a:cubicBezTo>
                    <a:pt x="14342" y="1"/>
                    <a:pt x="14325" y="8"/>
                    <a:pt x="14316" y="26"/>
                  </a:cubicBezTo>
                  <a:cubicBezTo>
                    <a:pt x="13557" y="1151"/>
                    <a:pt x="12827" y="2366"/>
                    <a:pt x="12128" y="3552"/>
                  </a:cubicBezTo>
                  <a:lnTo>
                    <a:pt x="12067" y="3643"/>
                  </a:lnTo>
                  <a:cubicBezTo>
                    <a:pt x="12098" y="3552"/>
                    <a:pt x="12128" y="3461"/>
                    <a:pt x="12158" y="3400"/>
                  </a:cubicBezTo>
                  <a:cubicBezTo>
                    <a:pt x="12402" y="2792"/>
                    <a:pt x="12614" y="2184"/>
                    <a:pt x="12857" y="1607"/>
                  </a:cubicBezTo>
                  <a:cubicBezTo>
                    <a:pt x="12857" y="1585"/>
                    <a:pt x="12842" y="1564"/>
                    <a:pt x="12823" y="1564"/>
                  </a:cubicBezTo>
                  <a:cubicBezTo>
                    <a:pt x="12815" y="1564"/>
                    <a:pt x="12806" y="1567"/>
                    <a:pt x="12797" y="1576"/>
                  </a:cubicBezTo>
                  <a:cubicBezTo>
                    <a:pt x="12554" y="2154"/>
                    <a:pt x="12250" y="2731"/>
                    <a:pt x="12006" y="3278"/>
                  </a:cubicBezTo>
                  <a:cubicBezTo>
                    <a:pt x="11854" y="3674"/>
                    <a:pt x="11702" y="4069"/>
                    <a:pt x="11581" y="4464"/>
                  </a:cubicBezTo>
                  <a:cubicBezTo>
                    <a:pt x="11034" y="5345"/>
                    <a:pt x="10517" y="6227"/>
                    <a:pt x="10000" y="7139"/>
                  </a:cubicBezTo>
                  <a:cubicBezTo>
                    <a:pt x="9301" y="8324"/>
                    <a:pt x="8602" y="9540"/>
                    <a:pt x="7903" y="10725"/>
                  </a:cubicBezTo>
                  <a:cubicBezTo>
                    <a:pt x="7721" y="10999"/>
                    <a:pt x="7569" y="11303"/>
                    <a:pt x="7386" y="11607"/>
                  </a:cubicBezTo>
                  <a:cubicBezTo>
                    <a:pt x="7265" y="11850"/>
                    <a:pt x="7022" y="12063"/>
                    <a:pt x="6778" y="12154"/>
                  </a:cubicBezTo>
                  <a:cubicBezTo>
                    <a:pt x="6444" y="12245"/>
                    <a:pt x="6110" y="12275"/>
                    <a:pt x="5806" y="12306"/>
                  </a:cubicBezTo>
                  <a:cubicBezTo>
                    <a:pt x="5441" y="12336"/>
                    <a:pt x="5107" y="12367"/>
                    <a:pt x="4742" y="12397"/>
                  </a:cubicBezTo>
                  <a:cubicBezTo>
                    <a:pt x="3192" y="12610"/>
                    <a:pt x="1611" y="12853"/>
                    <a:pt x="61" y="13066"/>
                  </a:cubicBezTo>
                  <a:cubicBezTo>
                    <a:pt x="0" y="13066"/>
                    <a:pt x="0" y="13127"/>
                    <a:pt x="61" y="13127"/>
                  </a:cubicBezTo>
                  <a:cubicBezTo>
                    <a:pt x="1489" y="13035"/>
                    <a:pt x="2948" y="12975"/>
                    <a:pt x="4377" y="12853"/>
                  </a:cubicBezTo>
                  <a:cubicBezTo>
                    <a:pt x="5107" y="12792"/>
                    <a:pt x="5806" y="12731"/>
                    <a:pt x="6535" y="12640"/>
                  </a:cubicBezTo>
                  <a:cubicBezTo>
                    <a:pt x="6778" y="12640"/>
                    <a:pt x="7052" y="12549"/>
                    <a:pt x="7295" y="12397"/>
                  </a:cubicBezTo>
                  <a:cubicBezTo>
                    <a:pt x="7477" y="12215"/>
                    <a:pt x="7629" y="12002"/>
                    <a:pt x="7751" y="11759"/>
                  </a:cubicBezTo>
                  <a:cubicBezTo>
                    <a:pt x="9180" y="9297"/>
                    <a:pt x="10608" y="6804"/>
                    <a:pt x="12037" y="4312"/>
                  </a:cubicBezTo>
                  <a:cubicBezTo>
                    <a:pt x="12857" y="2914"/>
                    <a:pt x="13678" y="1515"/>
                    <a:pt x="14438" y="87"/>
                  </a:cubicBezTo>
                  <a:cubicBezTo>
                    <a:pt x="14460" y="44"/>
                    <a:pt x="14405" y="1"/>
                    <a:pt x="143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8"/>
            <p:cNvSpPr/>
            <p:nvPr/>
          </p:nvSpPr>
          <p:spPr>
            <a:xfrm>
              <a:off x="7253846" y="2978036"/>
              <a:ext cx="446924" cy="579860"/>
            </a:xfrm>
            <a:custGeom>
              <a:rect b="b" l="l" r="r" t="t"/>
              <a:pathLst>
                <a:path extrusionOk="0" h="30272" w="23332">
                  <a:moveTo>
                    <a:pt x="22831" y="1"/>
                  </a:moveTo>
                  <a:cubicBezTo>
                    <a:pt x="22807" y="1"/>
                    <a:pt x="22781" y="17"/>
                    <a:pt x="22767" y="58"/>
                  </a:cubicBezTo>
                  <a:cubicBezTo>
                    <a:pt x="22402" y="2885"/>
                    <a:pt x="21885" y="5712"/>
                    <a:pt x="21278" y="8508"/>
                  </a:cubicBezTo>
                  <a:cubicBezTo>
                    <a:pt x="20670" y="11305"/>
                    <a:pt x="19970" y="14101"/>
                    <a:pt x="19150" y="16837"/>
                  </a:cubicBezTo>
                  <a:cubicBezTo>
                    <a:pt x="18755" y="18204"/>
                    <a:pt x="18329" y="19542"/>
                    <a:pt x="17843" y="20879"/>
                  </a:cubicBezTo>
                  <a:cubicBezTo>
                    <a:pt x="17478" y="22034"/>
                    <a:pt x="16901" y="23129"/>
                    <a:pt x="16171" y="24132"/>
                  </a:cubicBezTo>
                  <a:cubicBezTo>
                    <a:pt x="15320" y="25104"/>
                    <a:pt x="14256" y="25864"/>
                    <a:pt x="13040" y="26351"/>
                  </a:cubicBezTo>
                  <a:cubicBezTo>
                    <a:pt x="11764" y="26928"/>
                    <a:pt x="10487" y="27445"/>
                    <a:pt x="9180" y="27870"/>
                  </a:cubicBezTo>
                  <a:cubicBezTo>
                    <a:pt x="6171" y="28843"/>
                    <a:pt x="3101" y="29481"/>
                    <a:pt x="31" y="30211"/>
                  </a:cubicBezTo>
                  <a:cubicBezTo>
                    <a:pt x="1" y="30211"/>
                    <a:pt x="1" y="30272"/>
                    <a:pt x="31" y="30272"/>
                  </a:cubicBezTo>
                  <a:cubicBezTo>
                    <a:pt x="2827" y="29876"/>
                    <a:pt x="5624" y="29299"/>
                    <a:pt x="8359" y="28569"/>
                  </a:cubicBezTo>
                  <a:cubicBezTo>
                    <a:pt x="9758" y="28205"/>
                    <a:pt x="11125" y="27749"/>
                    <a:pt x="12432" y="27202"/>
                  </a:cubicBezTo>
                  <a:cubicBezTo>
                    <a:pt x="13679" y="26715"/>
                    <a:pt x="14925" y="26138"/>
                    <a:pt x="15897" y="25256"/>
                  </a:cubicBezTo>
                  <a:cubicBezTo>
                    <a:pt x="16809" y="24375"/>
                    <a:pt x="17508" y="23281"/>
                    <a:pt x="17934" y="22095"/>
                  </a:cubicBezTo>
                  <a:cubicBezTo>
                    <a:pt x="18451" y="20849"/>
                    <a:pt x="18846" y="19572"/>
                    <a:pt x="19271" y="18296"/>
                  </a:cubicBezTo>
                  <a:cubicBezTo>
                    <a:pt x="20122" y="15499"/>
                    <a:pt x="20852" y="12673"/>
                    <a:pt x="21460" y="9785"/>
                  </a:cubicBezTo>
                  <a:cubicBezTo>
                    <a:pt x="21642" y="8964"/>
                    <a:pt x="21794" y="8113"/>
                    <a:pt x="21946" y="7292"/>
                  </a:cubicBezTo>
                  <a:cubicBezTo>
                    <a:pt x="22281" y="6502"/>
                    <a:pt x="22554" y="5682"/>
                    <a:pt x="22767" y="4830"/>
                  </a:cubicBezTo>
                  <a:cubicBezTo>
                    <a:pt x="22888" y="4405"/>
                    <a:pt x="22980" y="3979"/>
                    <a:pt x="23071" y="3523"/>
                  </a:cubicBezTo>
                  <a:cubicBezTo>
                    <a:pt x="23162" y="3067"/>
                    <a:pt x="23192" y="2612"/>
                    <a:pt x="23314" y="2186"/>
                  </a:cubicBezTo>
                  <a:cubicBezTo>
                    <a:pt x="23332" y="2150"/>
                    <a:pt x="23318" y="2136"/>
                    <a:pt x="23298" y="2136"/>
                  </a:cubicBezTo>
                  <a:cubicBezTo>
                    <a:pt x="23284" y="2136"/>
                    <a:pt x="23266" y="2143"/>
                    <a:pt x="23253" y="2156"/>
                  </a:cubicBezTo>
                  <a:cubicBezTo>
                    <a:pt x="23192" y="2642"/>
                    <a:pt x="23071" y="3098"/>
                    <a:pt x="22919" y="3554"/>
                  </a:cubicBezTo>
                  <a:cubicBezTo>
                    <a:pt x="22828" y="3949"/>
                    <a:pt x="22706" y="4375"/>
                    <a:pt x="22585" y="4770"/>
                  </a:cubicBezTo>
                  <a:cubicBezTo>
                    <a:pt x="22463" y="5165"/>
                    <a:pt x="22281" y="5682"/>
                    <a:pt x="22129" y="6137"/>
                  </a:cubicBezTo>
                  <a:cubicBezTo>
                    <a:pt x="22433" y="4131"/>
                    <a:pt x="22706" y="2095"/>
                    <a:pt x="22888" y="58"/>
                  </a:cubicBezTo>
                  <a:cubicBezTo>
                    <a:pt x="22888" y="25"/>
                    <a:pt x="22861" y="1"/>
                    <a:pt x="228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8"/>
            <p:cNvSpPr/>
            <p:nvPr/>
          </p:nvSpPr>
          <p:spPr>
            <a:xfrm>
              <a:off x="6961559" y="3205253"/>
              <a:ext cx="110850" cy="346169"/>
            </a:xfrm>
            <a:custGeom>
              <a:rect b="b" l="l" r="r" t="t"/>
              <a:pathLst>
                <a:path extrusionOk="0" h="18072" w="5787">
                  <a:moveTo>
                    <a:pt x="45" y="0"/>
                  </a:moveTo>
                  <a:cubicBezTo>
                    <a:pt x="22" y="0"/>
                    <a:pt x="1" y="15"/>
                    <a:pt x="1" y="51"/>
                  </a:cubicBezTo>
                  <a:cubicBezTo>
                    <a:pt x="639" y="3121"/>
                    <a:pt x="1460" y="6130"/>
                    <a:pt x="2433" y="9108"/>
                  </a:cubicBezTo>
                  <a:cubicBezTo>
                    <a:pt x="3375" y="12118"/>
                    <a:pt x="4499" y="15036"/>
                    <a:pt x="5594" y="18014"/>
                  </a:cubicBezTo>
                  <a:cubicBezTo>
                    <a:pt x="5604" y="18055"/>
                    <a:pt x="5631" y="18072"/>
                    <a:pt x="5660" y="18072"/>
                  </a:cubicBezTo>
                  <a:cubicBezTo>
                    <a:pt x="5719" y="18072"/>
                    <a:pt x="5786" y="18004"/>
                    <a:pt x="5746" y="17923"/>
                  </a:cubicBezTo>
                  <a:cubicBezTo>
                    <a:pt x="4803" y="14944"/>
                    <a:pt x="3983" y="11874"/>
                    <a:pt x="3040" y="8926"/>
                  </a:cubicBezTo>
                  <a:cubicBezTo>
                    <a:pt x="2129" y="5947"/>
                    <a:pt x="1217" y="2938"/>
                    <a:pt x="92" y="20"/>
                  </a:cubicBezTo>
                  <a:cubicBezTo>
                    <a:pt x="79" y="8"/>
                    <a:pt x="62" y="0"/>
                    <a:pt x="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8"/>
            <p:cNvSpPr/>
            <p:nvPr/>
          </p:nvSpPr>
          <p:spPr>
            <a:xfrm>
              <a:off x="6859099" y="3176808"/>
              <a:ext cx="134506" cy="32583"/>
            </a:xfrm>
            <a:custGeom>
              <a:rect b="b" l="l" r="r" t="t"/>
              <a:pathLst>
                <a:path extrusionOk="0" h="1701" w="7022">
                  <a:moveTo>
                    <a:pt x="6098" y="1"/>
                  </a:moveTo>
                  <a:cubicBezTo>
                    <a:pt x="5813" y="1"/>
                    <a:pt x="5532" y="16"/>
                    <a:pt x="5259" y="46"/>
                  </a:cubicBezTo>
                  <a:cubicBezTo>
                    <a:pt x="4681" y="46"/>
                    <a:pt x="4104" y="77"/>
                    <a:pt x="3557" y="107"/>
                  </a:cubicBezTo>
                  <a:cubicBezTo>
                    <a:pt x="2401" y="137"/>
                    <a:pt x="1277" y="229"/>
                    <a:pt x="152" y="320"/>
                  </a:cubicBezTo>
                  <a:cubicBezTo>
                    <a:pt x="61" y="320"/>
                    <a:pt x="0" y="411"/>
                    <a:pt x="31" y="502"/>
                  </a:cubicBezTo>
                  <a:cubicBezTo>
                    <a:pt x="183" y="928"/>
                    <a:pt x="365" y="1323"/>
                    <a:pt x="608" y="1688"/>
                  </a:cubicBezTo>
                  <a:cubicBezTo>
                    <a:pt x="617" y="1696"/>
                    <a:pt x="626" y="1700"/>
                    <a:pt x="634" y="1700"/>
                  </a:cubicBezTo>
                  <a:cubicBezTo>
                    <a:pt x="654" y="1700"/>
                    <a:pt x="669" y="1679"/>
                    <a:pt x="669" y="1657"/>
                  </a:cubicBezTo>
                  <a:cubicBezTo>
                    <a:pt x="608" y="1292"/>
                    <a:pt x="517" y="928"/>
                    <a:pt x="365" y="593"/>
                  </a:cubicBezTo>
                  <a:cubicBezTo>
                    <a:pt x="1459" y="533"/>
                    <a:pt x="2523" y="472"/>
                    <a:pt x="3617" y="381"/>
                  </a:cubicBezTo>
                  <a:lnTo>
                    <a:pt x="5289" y="259"/>
                  </a:lnTo>
                  <a:cubicBezTo>
                    <a:pt x="5836" y="198"/>
                    <a:pt x="6414" y="198"/>
                    <a:pt x="6961" y="107"/>
                  </a:cubicBezTo>
                  <a:cubicBezTo>
                    <a:pt x="7022" y="107"/>
                    <a:pt x="6991" y="46"/>
                    <a:pt x="6961" y="46"/>
                  </a:cubicBezTo>
                  <a:cubicBezTo>
                    <a:pt x="6672" y="16"/>
                    <a:pt x="6383" y="1"/>
                    <a:pt x="60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8"/>
            <p:cNvSpPr/>
            <p:nvPr/>
          </p:nvSpPr>
          <p:spPr>
            <a:xfrm>
              <a:off x="6503927" y="3092679"/>
              <a:ext cx="227715" cy="262462"/>
            </a:xfrm>
            <a:custGeom>
              <a:rect b="b" l="l" r="r" t="t"/>
              <a:pathLst>
                <a:path extrusionOk="0" h="13702" w="11888">
                  <a:moveTo>
                    <a:pt x="1" y="0"/>
                  </a:moveTo>
                  <a:lnTo>
                    <a:pt x="1885" y="5289"/>
                  </a:lnTo>
                  <a:cubicBezTo>
                    <a:pt x="2592" y="5230"/>
                    <a:pt x="3299" y="5197"/>
                    <a:pt x="4013" y="5197"/>
                  </a:cubicBezTo>
                  <a:cubicBezTo>
                    <a:pt x="4406" y="5197"/>
                    <a:pt x="4800" y="5207"/>
                    <a:pt x="5199" y="5229"/>
                  </a:cubicBezTo>
                  <a:cubicBezTo>
                    <a:pt x="5199" y="5229"/>
                    <a:pt x="6475" y="8754"/>
                    <a:pt x="7965" y="11946"/>
                  </a:cubicBezTo>
                  <a:cubicBezTo>
                    <a:pt x="8433" y="12959"/>
                    <a:pt x="9481" y="13701"/>
                    <a:pt x="10341" y="13701"/>
                  </a:cubicBezTo>
                  <a:cubicBezTo>
                    <a:pt x="11210" y="13701"/>
                    <a:pt x="11887" y="12944"/>
                    <a:pt x="11582" y="10943"/>
                  </a:cubicBezTo>
                  <a:cubicBezTo>
                    <a:pt x="10852" y="6353"/>
                    <a:pt x="10974" y="4803"/>
                    <a:pt x="9727" y="3283"/>
                  </a:cubicBezTo>
                  <a:cubicBezTo>
                    <a:pt x="7843" y="973"/>
                    <a:pt x="1399" y="700"/>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8"/>
            <p:cNvSpPr/>
            <p:nvPr/>
          </p:nvSpPr>
          <p:spPr>
            <a:xfrm>
              <a:off x="6548865" y="3378548"/>
              <a:ext cx="217965" cy="200419"/>
            </a:xfrm>
            <a:custGeom>
              <a:rect b="b" l="l" r="r" t="t"/>
              <a:pathLst>
                <a:path extrusionOk="0" h="10463" w="11379">
                  <a:moveTo>
                    <a:pt x="2830" y="0"/>
                  </a:moveTo>
                  <a:cubicBezTo>
                    <a:pt x="2623" y="0"/>
                    <a:pt x="2436" y="49"/>
                    <a:pt x="2275" y="153"/>
                  </a:cubicBezTo>
                  <a:cubicBezTo>
                    <a:pt x="1" y="1578"/>
                    <a:pt x="3630" y="10462"/>
                    <a:pt x="6995" y="10462"/>
                  </a:cubicBezTo>
                  <a:cubicBezTo>
                    <a:pt x="7363" y="10462"/>
                    <a:pt x="7727" y="10356"/>
                    <a:pt x="8081" y="10122"/>
                  </a:cubicBezTo>
                  <a:cubicBezTo>
                    <a:pt x="11379" y="7924"/>
                    <a:pt x="5475" y="0"/>
                    <a:pt x="283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8"/>
            <p:cNvSpPr/>
            <p:nvPr/>
          </p:nvSpPr>
          <p:spPr>
            <a:xfrm>
              <a:off x="6479600" y="3414751"/>
              <a:ext cx="218022" cy="200323"/>
            </a:xfrm>
            <a:custGeom>
              <a:rect b="b" l="l" r="r" t="t"/>
              <a:pathLst>
                <a:path extrusionOk="0" h="10458" w="11382">
                  <a:moveTo>
                    <a:pt x="2819" y="0"/>
                  </a:moveTo>
                  <a:cubicBezTo>
                    <a:pt x="2616" y="0"/>
                    <a:pt x="2432" y="47"/>
                    <a:pt x="2274" y="147"/>
                  </a:cubicBezTo>
                  <a:cubicBezTo>
                    <a:pt x="0" y="1599"/>
                    <a:pt x="3627" y="10457"/>
                    <a:pt x="6991" y="10457"/>
                  </a:cubicBezTo>
                  <a:cubicBezTo>
                    <a:pt x="7360" y="10457"/>
                    <a:pt x="7725" y="10351"/>
                    <a:pt x="8079" y="10117"/>
                  </a:cubicBezTo>
                  <a:cubicBezTo>
                    <a:pt x="11382" y="7915"/>
                    <a:pt x="5459" y="0"/>
                    <a:pt x="28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8"/>
            <p:cNvSpPr/>
            <p:nvPr/>
          </p:nvSpPr>
          <p:spPr>
            <a:xfrm>
              <a:off x="6429472" y="3423658"/>
              <a:ext cx="183888" cy="194174"/>
            </a:xfrm>
            <a:custGeom>
              <a:rect b="b" l="l" r="r" t="t"/>
              <a:pathLst>
                <a:path extrusionOk="0" h="10137" w="9600">
                  <a:moveTo>
                    <a:pt x="2703" y="1"/>
                  </a:moveTo>
                  <a:cubicBezTo>
                    <a:pt x="2574" y="1"/>
                    <a:pt x="2452" y="26"/>
                    <a:pt x="2338" y="77"/>
                  </a:cubicBezTo>
                  <a:cubicBezTo>
                    <a:pt x="0" y="1063"/>
                    <a:pt x="2255" y="10136"/>
                    <a:pt x="5427" y="10136"/>
                  </a:cubicBezTo>
                  <a:cubicBezTo>
                    <a:pt x="5679" y="10136"/>
                    <a:pt x="5936" y="10079"/>
                    <a:pt x="6198" y="9956"/>
                  </a:cubicBezTo>
                  <a:cubicBezTo>
                    <a:pt x="9600" y="8342"/>
                    <a:pt x="5072" y="1"/>
                    <a:pt x="27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8"/>
            <p:cNvSpPr/>
            <p:nvPr/>
          </p:nvSpPr>
          <p:spPr>
            <a:xfrm>
              <a:off x="6366873" y="3419789"/>
              <a:ext cx="144237" cy="196722"/>
            </a:xfrm>
            <a:custGeom>
              <a:rect b="b" l="l" r="r" t="t"/>
              <a:pathLst>
                <a:path extrusionOk="0" h="10270" w="7530">
                  <a:moveTo>
                    <a:pt x="3056" y="0"/>
                  </a:moveTo>
                  <a:cubicBezTo>
                    <a:pt x="3025" y="0"/>
                    <a:pt x="2993" y="2"/>
                    <a:pt x="2961" y="6"/>
                  </a:cubicBezTo>
                  <a:cubicBezTo>
                    <a:pt x="384" y="302"/>
                    <a:pt x="1" y="10270"/>
                    <a:pt x="3500" y="10270"/>
                  </a:cubicBezTo>
                  <a:cubicBezTo>
                    <a:pt x="3591" y="10270"/>
                    <a:pt x="3685" y="10263"/>
                    <a:pt x="3782" y="10249"/>
                  </a:cubicBezTo>
                  <a:cubicBezTo>
                    <a:pt x="7530" y="9709"/>
                    <a:pt x="5362" y="0"/>
                    <a:pt x="305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8"/>
            <p:cNvSpPr/>
            <p:nvPr/>
          </p:nvSpPr>
          <p:spPr>
            <a:xfrm>
              <a:off x="6580950" y="3440629"/>
              <a:ext cx="72770" cy="128971"/>
            </a:xfrm>
            <a:custGeom>
              <a:rect b="b" l="l" r="r" t="t"/>
              <a:pathLst>
                <a:path extrusionOk="0" h="6733" w="3799">
                  <a:moveTo>
                    <a:pt x="55" y="0"/>
                  </a:moveTo>
                  <a:cubicBezTo>
                    <a:pt x="27" y="0"/>
                    <a:pt x="0" y="28"/>
                    <a:pt x="22" y="73"/>
                  </a:cubicBezTo>
                  <a:cubicBezTo>
                    <a:pt x="296" y="620"/>
                    <a:pt x="661" y="1167"/>
                    <a:pt x="965" y="1684"/>
                  </a:cubicBezTo>
                  <a:cubicBezTo>
                    <a:pt x="1269" y="2231"/>
                    <a:pt x="1573" y="2778"/>
                    <a:pt x="1877" y="3325"/>
                  </a:cubicBezTo>
                  <a:cubicBezTo>
                    <a:pt x="2181" y="3872"/>
                    <a:pt x="2454" y="4450"/>
                    <a:pt x="2758" y="4997"/>
                  </a:cubicBezTo>
                  <a:cubicBezTo>
                    <a:pt x="3123" y="5544"/>
                    <a:pt x="3427" y="6091"/>
                    <a:pt x="3670" y="6699"/>
                  </a:cubicBezTo>
                  <a:cubicBezTo>
                    <a:pt x="3682" y="6722"/>
                    <a:pt x="3706" y="6732"/>
                    <a:pt x="3729" y="6732"/>
                  </a:cubicBezTo>
                  <a:cubicBezTo>
                    <a:pt x="3767" y="6732"/>
                    <a:pt x="3799" y="6706"/>
                    <a:pt x="3761" y="6669"/>
                  </a:cubicBezTo>
                  <a:cubicBezTo>
                    <a:pt x="3518" y="6061"/>
                    <a:pt x="3336" y="5392"/>
                    <a:pt x="3092" y="4784"/>
                  </a:cubicBezTo>
                  <a:cubicBezTo>
                    <a:pt x="2849" y="4207"/>
                    <a:pt x="2545" y="3659"/>
                    <a:pt x="2241" y="3112"/>
                  </a:cubicBezTo>
                  <a:cubicBezTo>
                    <a:pt x="1937" y="2535"/>
                    <a:pt x="1573" y="1988"/>
                    <a:pt x="1208" y="1471"/>
                  </a:cubicBezTo>
                  <a:cubicBezTo>
                    <a:pt x="874" y="954"/>
                    <a:pt x="478" y="468"/>
                    <a:pt x="83" y="12"/>
                  </a:cubicBezTo>
                  <a:cubicBezTo>
                    <a:pt x="75" y="4"/>
                    <a:pt x="65" y="0"/>
                    <a:pt x="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8"/>
            <p:cNvSpPr/>
            <p:nvPr/>
          </p:nvSpPr>
          <p:spPr>
            <a:xfrm>
              <a:off x="6509406" y="3439059"/>
              <a:ext cx="59764" cy="154581"/>
            </a:xfrm>
            <a:custGeom>
              <a:rect b="b" l="l" r="r" t="t"/>
              <a:pathLst>
                <a:path extrusionOk="0" h="8070" w="3120">
                  <a:moveTo>
                    <a:pt x="59" y="0"/>
                  </a:moveTo>
                  <a:cubicBezTo>
                    <a:pt x="28" y="0"/>
                    <a:pt x="0" y="26"/>
                    <a:pt x="19" y="64"/>
                  </a:cubicBezTo>
                  <a:cubicBezTo>
                    <a:pt x="262" y="1431"/>
                    <a:pt x="627" y="2799"/>
                    <a:pt x="1052" y="4137"/>
                  </a:cubicBezTo>
                  <a:cubicBezTo>
                    <a:pt x="1326" y="4836"/>
                    <a:pt x="1599" y="5504"/>
                    <a:pt x="1934" y="6143"/>
                  </a:cubicBezTo>
                  <a:cubicBezTo>
                    <a:pt x="2268" y="6811"/>
                    <a:pt x="2663" y="7389"/>
                    <a:pt x="3028" y="8058"/>
                  </a:cubicBezTo>
                  <a:cubicBezTo>
                    <a:pt x="3036" y="8066"/>
                    <a:pt x="3046" y="8070"/>
                    <a:pt x="3057" y="8070"/>
                  </a:cubicBezTo>
                  <a:cubicBezTo>
                    <a:pt x="3087" y="8070"/>
                    <a:pt x="3119" y="8041"/>
                    <a:pt x="3119" y="7997"/>
                  </a:cubicBezTo>
                  <a:cubicBezTo>
                    <a:pt x="2754" y="7359"/>
                    <a:pt x="2481" y="6629"/>
                    <a:pt x="2207" y="5960"/>
                  </a:cubicBezTo>
                  <a:cubicBezTo>
                    <a:pt x="1903" y="5292"/>
                    <a:pt x="1630" y="4653"/>
                    <a:pt x="1356" y="3985"/>
                  </a:cubicBezTo>
                  <a:cubicBezTo>
                    <a:pt x="1113" y="3316"/>
                    <a:pt x="323" y="732"/>
                    <a:pt x="110" y="33"/>
                  </a:cubicBezTo>
                  <a:cubicBezTo>
                    <a:pt x="98" y="10"/>
                    <a:pt x="78" y="0"/>
                    <a:pt x="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8"/>
            <p:cNvSpPr/>
            <p:nvPr/>
          </p:nvSpPr>
          <p:spPr>
            <a:xfrm>
              <a:off x="6455025" y="3451280"/>
              <a:ext cx="22469" cy="113551"/>
            </a:xfrm>
            <a:custGeom>
              <a:rect b="b" l="l" r="r" t="t"/>
              <a:pathLst>
                <a:path extrusionOk="0" h="5928" w="1173">
                  <a:moveTo>
                    <a:pt x="98" y="0"/>
                  </a:moveTo>
                  <a:cubicBezTo>
                    <a:pt x="61" y="0"/>
                    <a:pt x="19" y="26"/>
                    <a:pt x="1" y="64"/>
                  </a:cubicBezTo>
                  <a:cubicBezTo>
                    <a:pt x="31" y="1006"/>
                    <a:pt x="153" y="1979"/>
                    <a:pt x="305" y="2921"/>
                  </a:cubicBezTo>
                  <a:cubicBezTo>
                    <a:pt x="396" y="3407"/>
                    <a:pt x="487" y="3863"/>
                    <a:pt x="609" y="4350"/>
                  </a:cubicBezTo>
                  <a:cubicBezTo>
                    <a:pt x="669" y="4562"/>
                    <a:pt x="730" y="4775"/>
                    <a:pt x="791" y="5018"/>
                  </a:cubicBezTo>
                  <a:cubicBezTo>
                    <a:pt x="912" y="5292"/>
                    <a:pt x="1004" y="5566"/>
                    <a:pt x="1064" y="5869"/>
                  </a:cubicBezTo>
                  <a:cubicBezTo>
                    <a:pt x="1064" y="5911"/>
                    <a:pt x="1089" y="5927"/>
                    <a:pt x="1114" y="5927"/>
                  </a:cubicBezTo>
                  <a:cubicBezTo>
                    <a:pt x="1143" y="5927"/>
                    <a:pt x="1172" y="5903"/>
                    <a:pt x="1156" y="5869"/>
                  </a:cubicBezTo>
                  <a:cubicBezTo>
                    <a:pt x="1095" y="5596"/>
                    <a:pt x="1034" y="5353"/>
                    <a:pt x="1004" y="5079"/>
                  </a:cubicBezTo>
                  <a:cubicBezTo>
                    <a:pt x="973" y="4836"/>
                    <a:pt x="943" y="4623"/>
                    <a:pt x="882" y="4380"/>
                  </a:cubicBezTo>
                  <a:cubicBezTo>
                    <a:pt x="821" y="3894"/>
                    <a:pt x="700" y="3438"/>
                    <a:pt x="639" y="2952"/>
                  </a:cubicBezTo>
                  <a:cubicBezTo>
                    <a:pt x="426" y="1979"/>
                    <a:pt x="335" y="1006"/>
                    <a:pt x="153" y="34"/>
                  </a:cubicBezTo>
                  <a:cubicBezTo>
                    <a:pt x="141" y="10"/>
                    <a:pt x="120" y="0"/>
                    <a:pt x="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8"/>
            <p:cNvSpPr/>
            <p:nvPr/>
          </p:nvSpPr>
          <p:spPr>
            <a:xfrm>
              <a:off x="6589531" y="1929970"/>
              <a:ext cx="571758" cy="415721"/>
            </a:xfrm>
            <a:custGeom>
              <a:rect b="b" l="l" r="r" t="t"/>
              <a:pathLst>
                <a:path extrusionOk="0" h="21703" w="29849">
                  <a:moveTo>
                    <a:pt x="14681" y="1"/>
                  </a:moveTo>
                  <a:cubicBezTo>
                    <a:pt x="6565" y="1"/>
                    <a:pt x="0" y="4864"/>
                    <a:pt x="0" y="10852"/>
                  </a:cubicBezTo>
                  <a:cubicBezTo>
                    <a:pt x="0" y="16840"/>
                    <a:pt x="6565" y="21703"/>
                    <a:pt x="14681" y="21703"/>
                  </a:cubicBezTo>
                  <a:cubicBezTo>
                    <a:pt x="18602" y="21703"/>
                    <a:pt x="22158" y="20548"/>
                    <a:pt x="24803" y="18694"/>
                  </a:cubicBezTo>
                  <a:lnTo>
                    <a:pt x="29849" y="19970"/>
                  </a:lnTo>
                  <a:lnTo>
                    <a:pt x="27903" y="15563"/>
                  </a:lnTo>
                  <a:cubicBezTo>
                    <a:pt x="28846" y="14165"/>
                    <a:pt x="29332" y="12523"/>
                    <a:pt x="29362" y="10852"/>
                  </a:cubicBezTo>
                  <a:cubicBezTo>
                    <a:pt x="29362" y="4864"/>
                    <a:pt x="22766" y="1"/>
                    <a:pt x="14681" y="1"/>
                  </a:cubicBez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8"/>
            <p:cNvSpPr/>
            <p:nvPr/>
          </p:nvSpPr>
          <p:spPr>
            <a:xfrm>
              <a:off x="6701300" y="2108706"/>
              <a:ext cx="68153" cy="58212"/>
            </a:xfrm>
            <a:custGeom>
              <a:rect b="b" l="l" r="r" t="t"/>
              <a:pathLst>
                <a:path extrusionOk="0" h="3039" w="3558">
                  <a:moveTo>
                    <a:pt x="2038" y="1"/>
                  </a:moveTo>
                  <a:cubicBezTo>
                    <a:pt x="700" y="1"/>
                    <a:pt x="1" y="1642"/>
                    <a:pt x="974" y="2585"/>
                  </a:cubicBezTo>
                  <a:cubicBezTo>
                    <a:pt x="1278" y="2899"/>
                    <a:pt x="1656" y="3039"/>
                    <a:pt x="2027" y="3039"/>
                  </a:cubicBezTo>
                  <a:cubicBezTo>
                    <a:pt x="2805" y="3039"/>
                    <a:pt x="3557" y="2426"/>
                    <a:pt x="3557" y="1521"/>
                  </a:cubicBezTo>
                  <a:cubicBezTo>
                    <a:pt x="3557" y="670"/>
                    <a:pt x="2889" y="1"/>
                    <a:pt x="20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8"/>
            <p:cNvSpPr/>
            <p:nvPr/>
          </p:nvSpPr>
          <p:spPr>
            <a:xfrm>
              <a:off x="6841630" y="2108706"/>
              <a:ext cx="58231" cy="58250"/>
            </a:xfrm>
            <a:custGeom>
              <a:rect b="b" l="l" r="r" t="t"/>
              <a:pathLst>
                <a:path extrusionOk="0" h="3041" w="3040">
                  <a:moveTo>
                    <a:pt x="1520" y="1"/>
                  </a:moveTo>
                  <a:cubicBezTo>
                    <a:pt x="669" y="1"/>
                    <a:pt x="0" y="670"/>
                    <a:pt x="0" y="1521"/>
                  </a:cubicBezTo>
                  <a:cubicBezTo>
                    <a:pt x="0" y="2372"/>
                    <a:pt x="669" y="3041"/>
                    <a:pt x="1520" y="3041"/>
                  </a:cubicBezTo>
                  <a:cubicBezTo>
                    <a:pt x="2371" y="3041"/>
                    <a:pt x="3040" y="2372"/>
                    <a:pt x="3040" y="1521"/>
                  </a:cubicBezTo>
                  <a:cubicBezTo>
                    <a:pt x="3040" y="670"/>
                    <a:pt x="2371" y="1"/>
                    <a:pt x="15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8"/>
            <p:cNvSpPr/>
            <p:nvPr/>
          </p:nvSpPr>
          <p:spPr>
            <a:xfrm>
              <a:off x="6962153" y="2108706"/>
              <a:ext cx="68134" cy="58212"/>
            </a:xfrm>
            <a:custGeom>
              <a:rect b="b" l="l" r="r" t="t"/>
              <a:pathLst>
                <a:path extrusionOk="0" h="3039" w="3557">
                  <a:moveTo>
                    <a:pt x="2037" y="1"/>
                  </a:moveTo>
                  <a:cubicBezTo>
                    <a:pt x="669" y="1"/>
                    <a:pt x="0" y="1642"/>
                    <a:pt x="943" y="2585"/>
                  </a:cubicBezTo>
                  <a:cubicBezTo>
                    <a:pt x="1257" y="2899"/>
                    <a:pt x="1641" y="3039"/>
                    <a:pt x="2017" y="3039"/>
                  </a:cubicBezTo>
                  <a:cubicBezTo>
                    <a:pt x="2805" y="3039"/>
                    <a:pt x="3557" y="2426"/>
                    <a:pt x="3557" y="1521"/>
                  </a:cubicBezTo>
                  <a:cubicBezTo>
                    <a:pt x="3557" y="670"/>
                    <a:pt x="2857" y="1"/>
                    <a:pt x="20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8"/>
            <p:cNvSpPr/>
            <p:nvPr/>
          </p:nvSpPr>
          <p:spPr>
            <a:xfrm>
              <a:off x="5684764" y="1375107"/>
              <a:ext cx="434914" cy="496076"/>
            </a:xfrm>
            <a:custGeom>
              <a:rect b="b" l="l" r="r" t="t"/>
              <a:pathLst>
                <a:path extrusionOk="0" h="25898" w="22705">
                  <a:moveTo>
                    <a:pt x="11319" y="0"/>
                  </a:moveTo>
                  <a:cubicBezTo>
                    <a:pt x="3510" y="0"/>
                    <a:pt x="0" y="7335"/>
                    <a:pt x="546" y="11976"/>
                  </a:cubicBezTo>
                  <a:cubicBezTo>
                    <a:pt x="1337" y="19089"/>
                    <a:pt x="5896" y="20396"/>
                    <a:pt x="6656" y="22280"/>
                  </a:cubicBezTo>
                  <a:cubicBezTo>
                    <a:pt x="7051" y="23466"/>
                    <a:pt x="7355" y="24682"/>
                    <a:pt x="7598" y="25898"/>
                  </a:cubicBezTo>
                  <a:lnTo>
                    <a:pt x="15015" y="25898"/>
                  </a:lnTo>
                  <a:cubicBezTo>
                    <a:pt x="15258" y="24682"/>
                    <a:pt x="15592" y="23466"/>
                    <a:pt x="15987" y="22280"/>
                  </a:cubicBezTo>
                  <a:cubicBezTo>
                    <a:pt x="16747" y="20396"/>
                    <a:pt x="21306" y="19119"/>
                    <a:pt x="22158" y="12037"/>
                  </a:cubicBezTo>
                  <a:cubicBezTo>
                    <a:pt x="22705" y="7356"/>
                    <a:pt x="19209" y="1"/>
                    <a:pt x="11367" y="1"/>
                  </a:cubicBezTo>
                  <a:cubicBezTo>
                    <a:pt x="11351" y="0"/>
                    <a:pt x="11335" y="0"/>
                    <a:pt x="113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8"/>
            <p:cNvSpPr/>
            <p:nvPr/>
          </p:nvSpPr>
          <p:spPr>
            <a:xfrm>
              <a:off x="5821569" y="1654004"/>
              <a:ext cx="48328" cy="227083"/>
            </a:xfrm>
            <a:custGeom>
              <a:rect b="b" l="l" r="r" t="t"/>
              <a:pathLst>
                <a:path extrusionOk="0" h="11855" w="2523">
                  <a:moveTo>
                    <a:pt x="365" y="0"/>
                  </a:moveTo>
                  <a:lnTo>
                    <a:pt x="0" y="61"/>
                  </a:lnTo>
                  <a:lnTo>
                    <a:pt x="2158" y="11854"/>
                  </a:lnTo>
                  <a:lnTo>
                    <a:pt x="2523" y="11793"/>
                  </a:lnTo>
                  <a:lnTo>
                    <a:pt x="3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8"/>
            <p:cNvSpPr/>
            <p:nvPr/>
          </p:nvSpPr>
          <p:spPr>
            <a:xfrm>
              <a:off x="5932763" y="1654579"/>
              <a:ext cx="49516" cy="226508"/>
            </a:xfrm>
            <a:custGeom>
              <a:rect b="b" l="l" r="r" t="t"/>
              <a:pathLst>
                <a:path extrusionOk="0" h="11825" w="2585">
                  <a:moveTo>
                    <a:pt x="2220" y="0"/>
                  </a:moveTo>
                  <a:lnTo>
                    <a:pt x="1" y="11763"/>
                  </a:lnTo>
                  <a:lnTo>
                    <a:pt x="365" y="11824"/>
                  </a:lnTo>
                  <a:lnTo>
                    <a:pt x="2584" y="61"/>
                  </a:lnTo>
                  <a:lnTo>
                    <a:pt x="222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8"/>
            <p:cNvSpPr/>
            <p:nvPr/>
          </p:nvSpPr>
          <p:spPr>
            <a:xfrm>
              <a:off x="5826798" y="1639446"/>
              <a:ext cx="152570" cy="90833"/>
            </a:xfrm>
            <a:custGeom>
              <a:rect b="b" l="l" r="r" t="t"/>
              <a:pathLst>
                <a:path extrusionOk="0" h="4742" w="7965">
                  <a:moveTo>
                    <a:pt x="2220" y="213"/>
                  </a:moveTo>
                  <a:cubicBezTo>
                    <a:pt x="2402" y="213"/>
                    <a:pt x="2584" y="304"/>
                    <a:pt x="2675" y="486"/>
                  </a:cubicBezTo>
                  <a:cubicBezTo>
                    <a:pt x="2949" y="1003"/>
                    <a:pt x="2706" y="2128"/>
                    <a:pt x="2311" y="2827"/>
                  </a:cubicBezTo>
                  <a:lnTo>
                    <a:pt x="2220" y="2948"/>
                  </a:lnTo>
                  <a:cubicBezTo>
                    <a:pt x="1764" y="2006"/>
                    <a:pt x="1612" y="882"/>
                    <a:pt x="1855" y="426"/>
                  </a:cubicBezTo>
                  <a:cubicBezTo>
                    <a:pt x="1946" y="304"/>
                    <a:pt x="2068" y="213"/>
                    <a:pt x="2220" y="213"/>
                  </a:cubicBezTo>
                  <a:close/>
                  <a:moveTo>
                    <a:pt x="5441" y="213"/>
                  </a:moveTo>
                  <a:cubicBezTo>
                    <a:pt x="5563" y="213"/>
                    <a:pt x="5685" y="304"/>
                    <a:pt x="5745" y="426"/>
                  </a:cubicBezTo>
                  <a:cubicBezTo>
                    <a:pt x="6049" y="912"/>
                    <a:pt x="5867" y="2189"/>
                    <a:pt x="5411" y="3161"/>
                  </a:cubicBezTo>
                  <a:cubicBezTo>
                    <a:pt x="5320" y="3070"/>
                    <a:pt x="5259" y="2979"/>
                    <a:pt x="5198" y="2888"/>
                  </a:cubicBezTo>
                  <a:cubicBezTo>
                    <a:pt x="4803" y="2158"/>
                    <a:pt x="4682" y="1034"/>
                    <a:pt x="5016" y="517"/>
                  </a:cubicBezTo>
                  <a:cubicBezTo>
                    <a:pt x="5077" y="334"/>
                    <a:pt x="5259" y="213"/>
                    <a:pt x="5441" y="213"/>
                  </a:cubicBezTo>
                  <a:close/>
                  <a:moveTo>
                    <a:pt x="5472" y="0"/>
                  </a:moveTo>
                  <a:cubicBezTo>
                    <a:pt x="5198" y="31"/>
                    <a:pt x="4986" y="152"/>
                    <a:pt x="4864" y="395"/>
                  </a:cubicBezTo>
                  <a:cubicBezTo>
                    <a:pt x="4530" y="1003"/>
                    <a:pt x="4621" y="2189"/>
                    <a:pt x="5077" y="2979"/>
                  </a:cubicBezTo>
                  <a:cubicBezTo>
                    <a:pt x="5138" y="3100"/>
                    <a:pt x="5229" y="3252"/>
                    <a:pt x="5320" y="3344"/>
                  </a:cubicBezTo>
                  <a:cubicBezTo>
                    <a:pt x="5289" y="3404"/>
                    <a:pt x="5259" y="3465"/>
                    <a:pt x="5229" y="3526"/>
                  </a:cubicBezTo>
                  <a:cubicBezTo>
                    <a:pt x="4864" y="4164"/>
                    <a:pt x="4408" y="4529"/>
                    <a:pt x="3952" y="4529"/>
                  </a:cubicBezTo>
                  <a:cubicBezTo>
                    <a:pt x="3253" y="4529"/>
                    <a:pt x="2706" y="3769"/>
                    <a:pt x="2463" y="3313"/>
                  </a:cubicBezTo>
                  <a:cubicBezTo>
                    <a:pt x="2432" y="3283"/>
                    <a:pt x="2402" y="3222"/>
                    <a:pt x="2372" y="3161"/>
                  </a:cubicBezTo>
                  <a:cubicBezTo>
                    <a:pt x="2402" y="3070"/>
                    <a:pt x="2463" y="3009"/>
                    <a:pt x="2523" y="2918"/>
                  </a:cubicBezTo>
                  <a:cubicBezTo>
                    <a:pt x="2949" y="2158"/>
                    <a:pt x="3192" y="942"/>
                    <a:pt x="2858" y="365"/>
                  </a:cubicBezTo>
                  <a:cubicBezTo>
                    <a:pt x="2736" y="152"/>
                    <a:pt x="2493" y="31"/>
                    <a:pt x="2250" y="31"/>
                  </a:cubicBezTo>
                  <a:cubicBezTo>
                    <a:pt x="2037" y="31"/>
                    <a:pt x="1824" y="152"/>
                    <a:pt x="1733" y="334"/>
                  </a:cubicBezTo>
                  <a:cubicBezTo>
                    <a:pt x="1399" y="912"/>
                    <a:pt x="1642" y="2158"/>
                    <a:pt x="2128" y="3131"/>
                  </a:cubicBezTo>
                  <a:cubicBezTo>
                    <a:pt x="2007" y="3313"/>
                    <a:pt x="1794" y="3435"/>
                    <a:pt x="1581" y="3465"/>
                  </a:cubicBezTo>
                  <a:cubicBezTo>
                    <a:pt x="639" y="3465"/>
                    <a:pt x="213" y="1246"/>
                    <a:pt x="213" y="1216"/>
                  </a:cubicBezTo>
                  <a:lnTo>
                    <a:pt x="1" y="1277"/>
                  </a:lnTo>
                  <a:cubicBezTo>
                    <a:pt x="31" y="1368"/>
                    <a:pt x="457" y="3648"/>
                    <a:pt x="1581" y="3648"/>
                  </a:cubicBezTo>
                  <a:cubicBezTo>
                    <a:pt x="1824" y="3648"/>
                    <a:pt x="2068" y="3496"/>
                    <a:pt x="2220" y="3313"/>
                  </a:cubicBezTo>
                  <a:cubicBezTo>
                    <a:pt x="2220" y="3344"/>
                    <a:pt x="2250" y="3374"/>
                    <a:pt x="2280" y="3435"/>
                  </a:cubicBezTo>
                  <a:cubicBezTo>
                    <a:pt x="2767" y="4255"/>
                    <a:pt x="3344" y="4742"/>
                    <a:pt x="3922" y="4742"/>
                  </a:cubicBezTo>
                  <a:cubicBezTo>
                    <a:pt x="4590" y="4742"/>
                    <a:pt x="5077" y="4134"/>
                    <a:pt x="5411" y="3587"/>
                  </a:cubicBezTo>
                  <a:lnTo>
                    <a:pt x="5502" y="3465"/>
                  </a:lnTo>
                  <a:cubicBezTo>
                    <a:pt x="5715" y="3678"/>
                    <a:pt x="6019" y="3800"/>
                    <a:pt x="6323" y="3800"/>
                  </a:cubicBezTo>
                  <a:cubicBezTo>
                    <a:pt x="7265" y="3800"/>
                    <a:pt x="7934" y="1520"/>
                    <a:pt x="7964" y="1429"/>
                  </a:cubicBezTo>
                  <a:lnTo>
                    <a:pt x="7782" y="1368"/>
                  </a:lnTo>
                  <a:cubicBezTo>
                    <a:pt x="7600" y="2006"/>
                    <a:pt x="6992" y="3617"/>
                    <a:pt x="6323" y="3617"/>
                  </a:cubicBezTo>
                  <a:cubicBezTo>
                    <a:pt x="6019" y="3617"/>
                    <a:pt x="5745" y="3496"/>
                    <a:pt x="5563" y="3283"/>
                  </a:cubicBezTo>
                  <a:cubicBezTo>
                    <a:pt x="6080" y="2219"/>
                    <a:pt x="6262" y="882"/>
                    <a:pt x="5928" y="304"/>
                  </a:cubicBezTo>
                  <a:cubicBezTo>
                    <a:pt x="5837" y="122"/>
                    <a:pt x="5654" y="31"/>
                    <a:pt x="54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8"/>
            <p:cNvSpPr/>
            <p:nvPr/>
          </p:nvSpPr>
          <p:spPr>
            <a:xfrm>
              <a:off x="5813983" y="1865341"/>
              <a:ext cx="175287" cy="34364"/>
            </a:xfrm>
            <a:custGeom>
              <a:rect b="b" l="l" r="r" t="t"/>
              <a:pathLst>
                <a:path extrusionOk="0" h="1794" w="9151">
                  <a:moveTo>
                    <a:pt x="1" y="1"/>
                  </a:moveTo>
                  <a:lnTo>
                    <a:pt x="1" y="1794"/>
                  </a:lnTo>
                  <a:lnTo>
                    <a:pt x="9120" y="1794"/>
                  </a:lnTo>
                  <a:lnTo>
                    <a:pt x="9150" y="3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8"/>
            <p:cNvSpPr/>
            <p:nvPr/>
          </p:nvSpPr>
          <p:spPr>
            <a:xfrm>
              <a:off x="5813983" y="1904935"/>
              <a:ext cx="174694" cy="34958"/>
            </a:xfrm>
            <a:custGeom>
              <a:rect b="b" l="l" r="r" t="t"/>
              <a:pathLst>
                <a:path extrusionOk="0" h="1825" w="9120">
                  <a:moveTo>
                    <a:pt x="1" y="0"/>
                  </a:moveTo>
                  <a:lnTo>
                    <a:pt x="1" y="1794"/>
                  </a:lnTo>
                  <a:lnTo>
                    <a:pt x="9120" y="1824"/>
                  </a:lnTo>
                  <a:lnTo>
                    <a:pt x="9120" y="3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8"/>
            <p:cNvSpPr/>
            <p:nvPr/>
          </p:nvSpPr>
          <p:spPr>
            <a:xfrm>
              <a:off x="5813983" y="1944528"/>
              <a:ext cx="174694" cy="34364"/>
            </a:xfrm>
            <a:custGeom>
              <a:rect b="b" l="l" r="r" t="t"/>
              <a:pathLst>
                <a:path extrusionOk="0" h="1794" w="9120">
                  <a:moveTo>
                    <a:pt x="1" y="0"/>
                  </a:moveTo>
                  <a:lnTo>
                    <a:pt x="1" y="1794"/>
                  </a:lnTo>
                  <a:lnTo>
                    <a:pt x="9120" y="1794"/>
                  </a:lnTo>
                  <a:lnTo>
                    <a:pt x="91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8"/>
            <p:cNvSpPr/>
            <p:nvPr/>
          </p:nvSpPr>
          <p:spPr>
            <a:xfrm>
              <a:off x="5903648" y="1263319"/>
              <a:ext cx="9922" cy="56488"/>
            </a:xfrm>
            <a:custGeom>
              <a:rect b="b" l="l" r="r" t="t"/>
              <a:pathLst>
                <a:path extrusionOk="0" h="2949" w="518">
                  <a:moveTo>
                    <a:pt x="305" y="1"/>
                  </a:moveTo>
                  <a:lnTo>
                    <a:pt x="305" y="1"/>
                  </a:lnTo>
                  <a:cubicBezTo>
                    <a:pt x="31" y="973"/>
                    <a:pt x="1" y="1976"/>
                    <a:pt x="244" y="2949"/>
                  </a:cubicBezTo>
                  <a:cubicBezTo>
                    <a:pt x="518" y="1976"/>
                    <a:pt x="518" y="973"/>
                    <a:pt x="3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8"/>
            <p:cNvSpPr/>
            <p:nvPr/>
          </p:nvSpPr>
          <p:spPr>
            <a:xfrm>
              <a:off x="5750523" y="1302338"/>
              <a:ext cx="27392" cy="49497"/>
            </a:xfrm>
            <a:custGeom>
              <a:rect b="b" l="l" r="r" t="t"/>
              <a:pathLst>
                <a:path extrusionOk="0" h="2584" w="1430">
                  <a:moveTo>
                    <a:pt x="1" y="0"/>
                  </a:moveTo>
                  <a:lnTo>
                    <a:pt x="1" y="0"/>
                  </a:lnTo>
                  <a:cubicBezTo>
                    <a:pt x="122" y="486"/>
                    <a:pt x="305" y="942"/>
                    <a:pt x="578" y="1398"/>
                  </a:cubicBezTo>
                  <a:cubicBezTo>
                    <a:pt x="791" y="1824"/>
                    <a:pt x="1095" y="2219"/>
                    <a:pt x="1429" y="2584"/>
                  </a:cubicBezTo>
                  <a:cubicBezTo>
                    <a:pt x="1308" y="2097"/>
                    <a:pt x="1125" y="1611"/>
                    <a:pt x="882" y="1186"/>
                  </a:cubicBezTo>
                  <a:cubicBezTo>
                    <a:pt x="639" y="760"/>
                    <a:pt x="335" y="334"/>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8"/>
            <p:cNvSpPr/>
            <p:nvPr/>
          </p:nvSpPr>
          <p:spPr>
            <a:xfrm>
              <a:off x="5632336" y="1415275"/>
              <a:ext cx="48922" cy="29135"/>
            </a:xfrm>
            <a:custGeom>
              <a:rect b="b" l="l" r="r" t="t"/>
              <a:pathLst>
                <a:path extrusionOk="0" h="1521" w="2554">
                  <a:moveTo>
                    <a:pt x="0" y="1"/>
                  </a:moveTo>
                  <a:lnTo>
                    <a:pt x="0" y="1"/>
                  </a:lnTo>
                  <a:cubicBezTo>
                    <a:pt x="365" y="366"/>
                    <a:pt x="730" y="670"/>
                    <a:pt x="1186" y="913"/>
                  </a:cubicBezTo>
                  <a:cubicBezTo>
                    <a:pt x="1611" y="1186"/>
                    <a:pt x="2067" y="1369"/>
                    <a:pt x="2554" y="1521"/>
                  </a:cubicBezTo>
                  <a:cubicBezTo>
                    <a:pt x="1855" y="791"/>
                    <a:pt x="973" y="274"/>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8"/>
            <p:cNvSpPr/>
            <p:nvPr/>
          </p:nvSpPr>
          <p:spPr>
            <a:xfrm>
              <a:off x="5586920" y="1568745"/>
              <a:ext cx="56488" cy="7260"/>
            </a:xfrm>
            <a:custGeom>
              <a:rect b="b" l="l" r="r" t="t"/>
              <a:pathLst>
                <a:path extrusionOk="0" h="379" w="2949">
                  <a:moveTo>
                    <a:pt x="1332" y="0"/>
                  </a:moveTo>
                  <a:cubicBezTo>
                    <a:pt x="879" y="0"/>
                    <a:pt x="430" y="54"/>
                    <a:pt x="1" y="165"/>
                  </a:cubicBezTo>
                  <a:cubicBezTo>
                    <a:pt x="501" y="311"/>
                    <a:pt x="1028" y="379"/>
                    <a:pt x="1557" y="379"/>
                  </a:cubicBezTo>
                  <a:cubicBezTo>
                    <a:pt x="2024" y="379"/>
                    <a:pt x="2493" y="326"/>
                    <a:pt x="2949" y="226"/>
                  </a:cubicBezTo>
                  <a:cubicBezTo>
                    <a:pt x="2420" y="77"/>
                    <a:pt x="1873" y="0"/>
                    <a:pt x="13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8"/>
            <p:cNvSpPr/>
            <p:nvPr/>
          </p:nvSpPr>
          <p:spPr>
            <a:xfrm>
              <a:off x="5625345" y="1702907"/>
              <a:ext cx="49516" cy="27966"/>
            </a:xfrm>
            <a:custGeom>
              <a:rect b="b" l="l" r="r" t="t"/>
              <a:pathLst>
                <a:path extrusionOk="0" h="1460" w="2585">
                  <a:moveTo>
                    <a:pt x="2584" y="0"/>
                  </a:moveTo>
                  <a:lnTo>
                    <a:pt x="2584" y="0"/>
                  </a:lnTo>
                  <a:cubicBezTo>
                    <a:pt x="2098" y="122"/>
                    <a:pt x="1642" y="304"/>
                    <a:pt x="1217" y="578"/>
                  </a:cubicBezTo>
                  <a:cubicBezTo>
                    <a:pt x="761" y="791"/>
                    <a:pt x="365" y="1094"/>
                    <a:pt x="1" y="1459"/>
                  </a:cubicBezTo>
                  <a:cubicBezTo>
                    <a:pt x="973" y="1186"/>
                    <a:pt x="1855" y="699"/>
                    <a:pt x="25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8"/>
            <p:cNvSpPr/>
            <p:nvPr/>
          </p:nvSpPr>
          <p:spPr>
            <a:xfrm>
              <a:off x="6123164" y="1713385"/>
              <a:ext cx="48922" cy="29135"/>
            </a:xfrm>
            <a:custGeom>
              <a:rect b="b" l="l" r="r" t="t"/>
              <a:pathLst>
                <a:path extrusionOk="0" h="1521" w="2554">
                  <a:moveTo>
                    <a:pt x="0" y="0"/>
                  </a:moveTo>
                  <a:lnTo>
                    <a:pt x="0" y="0"/>
                  </a:lnTo>
                  <a:cubicBezTo>
                    <a:pt x="699" y="730"/>
                    <a:pt x="1581" y="1247"/>
                    <a:pt x="2553" y="1520"/>
                  </a:cubicBezTo>
                  <a:cubicBezTo>
                    <a:pt x="1854" y="821"/>
                    <a:pt x="973" y="304"/>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8"/>
            <p:cNvSpPr/>
            <p:nvPr/>
          </p:nvSpPr>
          <p:spPr>
            <a:xfrm>
              <a:off x="6160995" y="1581656"/>
              <a:ext cx="56507" cy="7739"/>
            </a:xfrm>
            <a:custGeom>
              <a:rect b="b" l="l" r="r" t="t"/>
              <a:pathLst>
                <a:path extrusionOk="0" h="404" w="2950">
                  <a:moveTo>
                    <a:pt x="1227" y="0"/>
                  </a:moveTo>
                  <a:cubicBezTo>
                    <a:pt x="807" y="0"/>
                    <a:pt x="404" y="59"/>
                    <a:pt x="1" y="160"/>
                  </a:cubicBezTo>
                  <a:cubicBezTo>
                    <a:pt x="487" y="312"/>
                    <a:pt x="973" y="403"/>
                    <a:pt x="1490" y="403"/>
                  </a:cubicBezTo>
                  <a:cubicBezTo>
                    <a:pt x="1976" y="403"/>
                    <a:pt x="2463" y="342"/>
                    <a:pt x="2949" y="221"/>
                  </a:cubicBezTo>
                  <a:cubicBezTo>
                    <a:pt x="2493" y="69"/>
                    <a:pt x="1976" y="8"/>
                    <a:pt x="1490" y="8"/>
                  </a:cubicBezTo>
                  <a:cubicBezTo>
                    <a:pt x="1402" y="3"/>
                    <a:pt x="1314" y="0"/>
                    <a:pt x="12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8"/>
            <p:cNvSpPr/>
            <p:nvPr/>
          </p:nvSpPr>
          <p:spPr>
            <a:xfrm>
              <a:off x="6129562" y="1427515"/>
              <a:ext cx="49516" cy="27372"/>
            </a:xfrm>
            <a:custGeom>
              <a:rect b="b" l="l" r="r" t="t"/>
              <a:pathLst>
                <a:path extrusionOk="0" h="1429" w="2585">
                  <a:moveTo>
                    <a:pt x="2584" y="0"/>
                  </a:moveTo>
                  <a:lnTo>
                    <a:pt x="2584" y="0"/>
                  </a:lnTo>
                  <a:cubicBezTo>
                    <a:pt x="2098" y="91"/>
                    <a:pt x="1611" y="304"/>
                    <a:pt x="1186" y="547"/>
                  </a:cubicBezTo>
                  <a:cubicBezTo>
                    <a:pt x="760" y="790"/>
                    <a:pt x="365" y="1064"/>
                    <a:pt x="0" y="1429"/>
                  </a:cubicBezTo>
                  <a:cubicBezTo>
                    <a:pt x="487" y="1307"/>
                    <a:pt x="943" y="1125"/>
                    <a:pt x="1368" y="851"/>
                  </a:cubicBezTo>
                  <a:cubicBezTo>
                    <a:pt x="1824" y="638"/>
                    <a:pt x="2219" y="334"/>
                    <a:pt x="25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8"/>
            <p:cNvSpPr/>
            <p:nvPr/>
          </p:nvSpPr>
          <p:spPr>
            <a:xfrm>
              <a:off x="6036986" y="1309310"/>
              <a:ext cx="29135" cy="48347"/>
            </a:xfrm>
            <a:custGeom>
              <a:rect b="b" l="l" r="r" t="t"/>
              <a:pathLst>
                <a:path extrusionOk="0" h="2524" w="1521">
                  <a:moveTo>
                    <a:pt x="1520" y="1"/>
                  </a:moveTo>
                  <a:lnTo>
                    <a:pt x="1520" y="1"/>
                  </a:lnTo>
                  <a:cubicBezTo>
                    <a:pt x="1156" y="335"/>
                    <a:pt x="852" y="730"/>
                    <a:pt x="578" y="1156"/>
                  </a:cubicBezTo>
                  <a:cubicBezTo>
                    <a:pt x="335" y="1581"/>
                    <a:pt x="122" y="2037"/>
                    <a:pt x="0" y="2524"/>
                  </a:cubicBezTo>
                  <a:cubicBezTo>
                    <a:pt x="700" y="1825"/>
                    <a:pt x="1247" y="943"/>
                    <a:pt x="15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39"/>
          <p:cNvSpPr txBox="1"/>
          <p:nvPr>
            <p:ph idx="1" type="subTitle"/>
          </p:nvPr>
        </p:nvSpPr>
        <p:spPr>
          <a:xfrm>
            <a:off x="720000" y="2224800"/>
            <a:ext cx="2428500" cy="399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uFill>
                  <a:noFill/>
                </a:uFill>
                <a:hlinkClick r:id="rId3"/>
              </a:rPr>
              <a:t>Place</a:t>
            </a:r>
            <a:endParaRPr/>
          </a:p>
        </p:txBody>
      </p:sp>
      <p:sp>
        <p:nvSpPr>
          <p:cNvPr id="635" name="Google Shape;635;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Datasets</a:t>
            </a:r>
            <a:endParaRPr/>
          </a:p>
        </p:txBody>
      </p:sp>
      <p:sp>
        <p:nvSpPr>
          <p:cNvPr id="636" name="Google Shape;636;p39"/>
          <p:cNvSpPr txBox="1"/>
          <p:nvPr>
            <p:ph idx="3" type="subTitle"/>
          </p:nvPr>
        </p:nvSpPr>
        <p:spPr>
          <a:xfrm>
            <a:off x="3357750" y="2224800"/>
            <a:ext cx="2428500" cy="399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uFill>
                  <a:noFill/>
                </a:uFill>
                <a:hlinkClick r:id="rId4"/>
              </a:rPr>
              <a:t>Farmer</a:t>
            </a:r>
            <a:endParaRPr/>
          </a:p>
        </p:txBody>
      </p:sp>
      <p:sp>
        <p:nvSpPr>
          <p:cNvPr id="637" name="Google Shape;637;p39"/>
          <p:cNvSpPr txBox="1"/>
          <p:nvPr>
            <p:ph idx="5" type="subTitle"/>
          </p:nvPr>
        </p:nvSpPr>
        <p:spPr>
          <a:xfrm>
            <a:off x="5995500" y="2224800"/>
            <a:ext cx="2428500" cy="399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uFill>
                  <a:noFill/>
                </a:uFill>
                <a:hlinkClick r:id="rId5"/>
              </a:rPr>
              <a:t>Crop</a:t>
            </a:r>
            <a:endParaRPr/>
          </a:p>
        </p:txBody>
      </p:sp>
      <p:cxnSp>
        <p:nvCxnSpPr>
          <p:cNvPr id="638" name="Google Shape;638;p39"/>
          <p:cNvCxnSpPr/>
          <p:nvPr/>
        </p:nvCxnSpPr>
        <p:spPr>
          <a:xfrm>
            <a:off x="2130075" y="1048500"/>
            <a:ext cx="4922700" cy="0"/>
          </a:xfrm>
          <a:prstGeom prst="straightConnector1">
            <a:avLst/>
          </a:prstGeom>
          <a:noFill/>
          <a:ln cap="flat" cmpd="sng" w="28575">
            <a:solidFill>
              <a:schemeClr val="accent1"/>
            </a:solidFill>
            <a:prstDash val="solid"/>
            <a:round/>
            <a:headEnd len="med" w="med" type="none"/>
            <a:tailEnd len="med" w="med" type="none"/>
          </a:ln>
        </p:spPr>
      </p:cxnSp>
      <p:cxnSp>
        <p:nvCxnSpPr>
          <p:cNvPr id="639" name="Google Shape;639;p39"/>
          <p:cNvCxnSpPr/>
          <p:nvPr/>
        </p:nvCxnSpPr>
        <p:spPr>
          <a:xfrm>
            <a:off x="4302150" y="2148600"/>
            <a:ext cx="539700" cy="0"/>
          </a:xfrm>
          <a:prstGeom prst="straightConnector1">
            <a:avLst/>
          </a:prstGeom>
          <a:noFill/>
          <a:ln cap="flat" cmpd="sng" w="28575">
            <a:solidFill>
              <a:schemeClr val="accent3"/>
            </a:solidFill>
            <a:prstDash val="solid"/>
            <a:round/>
            <a:headEnd len="med" w="med" type="none"/>
            <a:tailEnd len="med" w="med" type="none"/>
          </a:ln>
        </p:spPr>
      </p:cxnSp>
      <p:cxnSp>
        <p:nvCxnSpPr>
          <p:cNvPr id="640" name="Google Shape;640;p39"/>
          <p:cNvCxnSpPr/>
          <p:nvPr/>
        </p:nvCxnSpPr>
        <p:spPr>
          <a:xfrm>
            <a:off x="1664400" y="2148600"/>
            <a:ext cx="539700" cy="0"/>
          </a:xfrm>
          <a:prstGeom prst="straightConnector1">
            <a:avLst/>
          </a:prstGeom>
          <a:noFill/>
          <a:ln cap="flat" cmpd="sng" w="28575">
            <a:solidFill>
              <a:schemeClr val="accent3"/>
            </a:solidFill>
            <a:prstDash val="solid"/>
            <a:round/>
            <a:headEnd len="med" w="med" type="none"/>
            <a:tailEnd len="med" w="med" type="none"/>
          </a:ln>
        </p:spPr>
      </p:cxnSp>
      <p:cxnSp>
        <p:nvCxnSpPr>
          <p:cNvPr id="641" name="Google Shape;641;p39"/>
          <p:cNvCxnSpPr/>
          <p:nvPr/>
        </p:nvCxnSpPr>
        <p:spPr>
          <a:xfrm>
            <a:off x="6939900" y="2148600"/>
            <a:ext cx="539700" cy="0"/>
          </a:xfrm>
          <a:prstGeom prst="straightConnector1">
            <a:avLst/>
          </a:prstGeom>
          <a:noFill/>
          <a:ln cap="flat" cmpd="sng" w="28575">
            <a:solidFill>
              <a:schemeClr val="accent3"/>
            </a:solidFill>
            <a:prstDash val="solid"/>
            <a:round/>
            <a:headEnd len="med" w="med" type="none"/>
            <a:tailEnd len="med" w="med" type="none"/>
          </a:ln>
        </p:spPr>
      </p:cxnSp>
      <p:sp>
        <p:nvSpPr>
          <p:cNvPr id="642" name="Google Shape;642;p39"/>
          <p:cNvSpPr txBox="1"/>
          <p:nvPr>
            <p:ph idx="3" type="subTitle"/>
          </p:nvPr>
        </p:nvSpPr>
        <p:spPr>
          <a:xfrm>
            <a:off x="720000" y="4167550"/>
            <a:ext cx="2428500" cy="399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uFill>
                  <a:noFill/>
                </a:uFill>
                <a:hlinkClick r:id="rId6"/>
              </a:rPr>
              <a:t>Reason</a:t>
            </a:r>
            <a:endParaRPr/>
          </a:p>
        </p:txBody>
      </p:sp>
      <p:sp>
        <p:nvSpPr>
          <p:cNvPr id="643" name="Google Shape;643;p39"/>
          <p:cNvSpPr txBox="1"/>
          <p:nvPr>
            <p:ph idx="5" type="subTitle"/>
          </p:nvPr>
        </p:nvSpPr>
        <p:spPr>
          <a:xfrm>
            <a:off x="3451225" y="4167550"/>
            <a:ext cx="2428500" cy="399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uFill>
                  <a:noFill/>
                </a:uFill>
                <a:hlinkClick r:id="rId7"/>
              </a:rPr>
              <a:t>Disease</a:t>
            </a:r>
            <a:endParaRPr/>
          </a:p>
        </p:txBody>
      </p:sp>
      <p:cxnSp>
        <p:nvCxnSpPr>
          <p:cNvPr id="644" name="Google Shape;644;p39"/>
          <p:cNvCxnSpPr/>
          <p:nvPr/>
        </p:nvCxnSpPr>
        <p:spPr>
          <a:xfrm>
            <a:off x="1664400" y="4091350"/>
            <a:ext cx="539700" cy="0"/>
          </a:xfrm>
          <a:prstGeom prst="straightConnector1">
            <a:avLst/>
          </a:prstGeom>
          <a:noFill/>
          <a:ln cap="flat" cmpd="sng" w="28575">
            <a:solidFill>
              <a:schemeClr val="accent3"/>
            </a:solidFill>
            <a:prstDash val="solid"/>
            <a:round/>
            <a:headEnd len="med" w="med" type="none"/>
            <a:tailEnd len="med" w="med" type="none"/>
          </a:ln>
        </p:spPr>
      </p:cxnSp>
      <p:cxnSp>
        <p:nvCxnSpPr>
          <p:cNvPr id="645" name="Google Shape;645;p39"/>
          <p:cNvCxnSpPr/>
          <p:nvPr/>
        </p:nvCxnSpPr>
        <p:spPr>
          <a:xfrm>
            <a:off x="4395625" y="4091350"/>
            <a:ext cx="539700" cy="0"/>
          </a:xfrm>
          <a:prstGeom prst="straightConnector1">
            <a:avLst/>
          </a:prstGeom>
          <a:noFill/>
          <a:ln cap="flat" cmpd="sng" w="28575">
            <a:solidFill>
              <a:schemeClr val="accent3"/>
            </a:solidFill>
            <a:prstDash val="solid"/>
            <a:round/>
            <a:headEnd len="med" w="med" type="none"/>
            <a:tailEnd len="med" w="med" type="none"/>
          </a:ln>
        </p:spPr>
      </p:cxnSp>
      <p:sp>
        <p:nvSpPr>
          <p:cNvPr id="646" name="Google Shape;646;p39"/>
          <p:cNvSpPr txBox="1"/>
          <p:nvPr>
            <p:ph idx="5" type="subTitle"/>
          </p:nvPr>
        </p:nvSpPr>
        <p:spPr>
          <a:xfrm>
            <a:off x="5994875" y="4167538"/>
            <a:ext cx="2428500" cy="399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uFill>
                  <a:noFill/>
                </a:uFill>
                <a:hlinkClick r:id="rId8"/>
              </a:rPr>
              <a:t>Cultivation</a:t>
            </a:r>
            <a:endParaRPr/>
          </a:p>
        </p:txBody>
      </p:sp>
      <p:cxnSp>
        <p:nvCxnSpPr>
          <p:cNvPr id="647" name="Google Shape;647;p39"/>
          <p:cNvCxnSpPr/>
          <p:nvPr/>
        </p:nvCxnSpPr>
        <p:spPr>
          <a:xfrm>
            <a:off x="6939275" y="4091338"/>
            <a:ext cx="539700" cy="0"/>
          </a:xfrm>
          <a:prstGeom prst="straightConnector1">
            <a:avLst/>
          </a:prstGeom>
          <a:noFill/>
          <a:ln cap="flat" cmpd="sng" w="28575">
            <a:solidFill>
              <a:schemeClr val="accent3"/>
            </a:solidFill>
            <a:prstDash val="solid"/>
            <a:round/>
            <a:headEnd len="med" w="med" type="none"/>
            <a:tailEnd len="med" w="med" type="none"/>
          </a:ln>
        </p:spPr>
      </p:cxnSp>
      <p:pic>
        <p:nvPicPr>
          <p:cNvPr id="648" name="Google Shape;648;p39"/>
          <p:cNvPicPr preferRelativeResize="0"/>
          <p:nvPr/>
        </p:nvPicPr>
        <p:blipFill>
          <a:blip r:embed="rId9">
            <a:alphaModFix/>
          </a:blip>
          <a:stretch>
            <a:fillRect/>
          </a:stretch>
        </p:blipFill>
        <p:spPr>
          <a:xfrm>
            <a:off x="4250075" y="1428588"/>
            <a:ext cx="643825" cy="643825"/>
          </a:xfrm>
          <a:prstGeom prst="rect">
            <a:avLst/>
          </a:prstGeom>
          <a:noFill/>
          <a:ln>
            <a:noFill/>
          </a:ln>
        </p:spPr>
      </p:pic>
      <p:pic>
        <p:nvPicPr>
          <p:cNvPr id="649" name="Google Shape;649;p39"/>
          <p:cNvPicPr preferRelativeResize="0"/>
          <p:nvPr/>
        </p:nvPicPr>
        <p:blipFill>
          <a:blip r:embed="rId10">
            <a:alphaModFix/>
          </a:blip>
          <a:stretch>
            <a:fillRect/>
          </a:stretch>
        </p:blipFill>
        <p:spPr>
          <a:xfrm>
            <a:off x="6887213" y="3371323"/>
            <a:ext cx="643825" cy="643825"/>
          </a:xfrm>
          <a:prstGeom prst="rect">
            <a:avLst/>
          </a:prstGeom>
          <a:noFill/>
          <a:ln>
            <a:noFill/>
          </a:ln>
        </p:spPr>
      </p:pic>
      <p:pic>
        <p:nvPicPr>
          <p:cNvPr id="650" name="Google Shape;650;p39"/>
          <p:cNvPicPr preferRelativeResize="0"/>
          <p:nvPr/>
        </p:nvPicPr>
        <p:blipFill>
          <a:blip r:embed="rId11">
            <a:alphaModFix/>
          </a:blip>
          <a:stretch>
            <a:fillRect/>
          </a:stretch>
        </p:blipFill>
        <p:spPr>
          <a:xfrm>
            <a:off x="4343563" y="3371325"/>
            <a:ext cx="643825" cy="643825"/>
          </a:xfrm>
          <a:prstGeom prst="rect">
            <a:avLst/>
          </a:prstGeom>
          <a:noFill/>
          <a:ln>
            <a:noFill/>
          </a:ln>
        </p:spPr>
      </p:pic>
      <p:pic>
        <p:nvPicPr>
          <p:cNvPr id="651" name="Google Shape;651;p39"/>
          <p:cNvPicPr preferRelativeResize="0"/>
          <p:nvPr/>
        </p:nvPicPr>
        <p:blipFill>
          <a:blip r:embed="rId12">
            <a:alphaModFix/>
          </a:blip>
          <a:stretch>
            <a:fillRect/>
          </a:stretch>
        </p:blipFill>
        <p:spPr>
          <a:xfrm>
            <a:off x="1612347" y="3371328"/>
            <a:ext cx="643825" cy="643825"/>
          </a:xfrm>
          <a:prstGeom prst="rect">
            <a:avLst/>
          </a:prstGeom>
          <a:noFill/>
          <a:ln>
            <a:noFill/>
          </a:ln>
        </p:spPr>
      </p:pic>
      <p:pic>
        <p:nvPicPr>
          <p:cNvPr id="652" name="Google Shape;652;p39"/>
          <p:cNvPicPr preferRelativeResize="0"/>
          <p:nvPr/>
        </p:nvPicPr>
        <p:blipFill>
          <a:blip r:embed="rId13">
            <a:alphaModFix/>
          </a:blip>
          <a:stretch>
            <a:fillRect/>
          </a:stretch>
        </p:blipFill>
        <p:spPr>
          <a:xfrm>
            <a:off x="1631547" y="1507113"/>
            <a:ext cx="572700" cy="572700"/>
          </a:xfrm>
          <a:prstGeom prst="rect">
            <a:avLst/>
          </a:prstGeom>
          <a:noFill/>
          <a:ln>
            <a:noFill/>
          </a:ln>
        </p:spPr>
      </p:pic>
      <p:pic>
        <p:nvPicPr>
          <p:cNvPr id="653" name="Google Shape;653;p39"/>
          <p:cNvPicPr preferRelativeResize="0"/>
          <p:nvPr/>
        </p:nvPicPr>
        <p:blipFill>
          <a:blip r:embed="rId14">
            <a:alphaModFix/>
          </a:blip>
          <a:stretch>
            <a:fillRect/>
          </a:stretch>
        </p:blipFill>
        <p:spPr>
          <a:xfrm>
            <a:off x="6863513" y="1428587"/>
            <a:ext cx="643825" cy="643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40"/>
          <p:cNvSpPr txBox="1"/>
          <p:nvPr>
            <p:ph idx="1" type="subTitle"/>
          </p:nvPr>
        </p:nvSpPr>
        <p:spPr>
          <a:xfrm>
            <a:off x="1884900" y="201450"/>
            <a:ext cx="5374200" cy="79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800"/>
              <a:t>Project Star Schema</a:t>
            </a:r>
            <a:endParaRPr b="1" sz="2800"/>
          </a:p>
        </p:txBody>
      </p:sp>
      <p:cxnSp>
        <p:nvCxnSpPr>
          <p:cNvPr id="659" name="Google Shape;659;p40"/>
          <p:cNvCxnSpPr/>
          <p:nvPr/>
        </p:nvCxnSpPr>
        <p:spPr>
          <a:xfrm>
            <a:off x="3187050" y="840050"/>
            <a:ext cx="2769900" cy="0"/>
          </a:xfrm>
          <a:prstGeom prst="straightConnector1">
            <a:avLst/>
          </a:prstGeom>
          <a:noFill/>
          <a:ln cap="flat" cmpd="sng" w="28575">
            <a:solidFill>
              <a:schemeClr val="accent1"/>
            </a:solidFill>
            <a:prstDash val="solid"/>
            <a:round/>
            <a:headEnd len="med" w="med" type="none"/>
            <a:tailEnd len="med" w="med" type="none"/>
          </a:ln>
        </p:spPr>
      </p:cxnSp>
      <p:sp>
        <p:nvSpPr>
          <p:cNvPr id="660" name="Google Shape;660;p40"/>
          <p:cNvSpPr txBox="1"/>
          <p:nvPr/>
        </p:nvSpPr>
        <p:spPr>
          <a:xfrm>
            <a:off x="3770850" y="352625"/>
            <a:ext cx="1602300" cy="118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0000">
              <a:solidFill>
                <a:schemeClr val="dk1"/>
              </a:solidFill>
              <a:latin typeface="Archivo Black"/>
              <a:ea typeface="Archivo Black"/>
              <a:cs typeface="Archivo Black"/>
              <a:sym typeface="Archivo Black"/>
            </a:endParaRPr>
          </a:p>
        </p:txBody>
      </p:sp>
      <p:pic>
        <p:nvPicPr>
          <p:cNvPr id="661" name="Google Shape;661;p40"/>
          <p:cNvPicPr preferRelativeResize="0"/>
          <p:nvPr/>
        </p:nvPicPr>
        <p:blipFill>
          <a:blip r:embed="rId3">
            <a:alphaModFix/>
          </a:blip>
          <a:stretch>
            <a:fillRect/>
          </a:stretch>
        </p:blipFill>
        <p:spPr>
          <a:xfrm>
            <a:off x="1291800" y="914400"/>
            <a:ext cx="6711034" cy="4054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ocial Inclusion Project Proposal by Slidesgo">
  <a:themeElements>
    <a:clrScheme name="Simple Light">
      <a:dk1>
        <a:srgbClr val="263238"/>
      </a:dk1>
      <a:lt1>
        <a:srgbClr val="FFFFFF"/>
      </a:lt1>
      <a:dk2>
        <a:srgbClr val="455A64"/>
      </a:dk2>
      <a:lt2>
        <a:srgbClr val="EBEBEB"/>
      </a:lt2>
      <a:accent1>
        <a:srgbClr val="FFC727"/>
      </a:accent1>
      <a:accent2>
        <a:srgbClr val="37474F"/>
      </a:accent2>
      <a:accent3>
        <a:srgbClr val="DBDBDB"/>
      </a:accent3>
      <a:accent4>
        <a:srgbClr val="F7A9A0"/>
      </a:accent4>
      <a:accent5>
        <a:srgbClr val="DD6A57"/>
      </a:accent5>
      <a:accent6>
        <a:srgbClr val="AD6359"/>
      </a:accent6>
      <a:hlink>
        <a:srgbClr val="3C78D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